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 id="2147483913" r:id="rId2"/>
    <p:sldMasterId id="2147483925" r:id="rId3"/>
    <p:sldMasterId id="2147483937" r:id="rId4"/>
  </p:sldMasterIdLst>
  <p:notesMasterIdLst>
    <p:notesMasterId r:id="rId26"/>
  </p:notesMasterIdLst>
  <p:sldIdLst>
    <p:sldId id="256" r:id="rId5"/>
    <p:sldId id="258" r:id="rId6"/>
    <p:sldId id="257" r:id="rId7"/>
    <p:sldId id="261" r:id="rId8"/>
    <p:sldId id="259" r:id="rId9"/>
    <p:sldId id="262" r:id="rId10"/>
    <p:sldId id="263" r:id="rId11"/>
    <p:sldId id="264" r:id="rId12"/>
    <p:sldId id="265" r:id="rId13"/>
    <p:sldId id="266" r:id="rId14"/>
    <p:sldId id="267" r:id="rId15"/>
    <p:sldId id="269" r:id="rId16"/>
    <p:sldId id="270" r:id="rId17"/>
    <p:sldId id="268" r:id="rId18"/>
    <p:sldId id="271" r:id="rId19"/>
    <p:sldId id="272" r:id="rId20"/>
    <p:sldId id="273" r:id="rId21"/>
    <p:sldId id="274" r:id="rId22"/>
    <p:sldId id="275" r:id="rId23"/>
    <p:sldId id="276" r:id="rId24"/>
    <p:sldId id="277" r:id="rId25"/>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968CF22-A216-4B71-A4BC-5891DDF5252B}" type="datetimeFigureOut">
              <a:rPr lang="en-US" smtClean="0"/>
              <a:t>10/8/16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24BE23-126E-47AA-A95E-2C70405092A7}" type="slidenum">
              <a:rPr lang="en-US" smtClean="0"/>
              <a:t>‹#›</a:t>
            </a:fld>
            <a:endParaRPr lang="en-US"/>
          </a:p>
        </p:txBody>
      </p:sp>
    </p:spTree>
    <p:extLst>
      <p:ext uri="{BB962C8B-B14F-4D97-AF65-F5344CB8AC3E}">
        <p14:creationId xmlns:p14="http://schemas.microsoft.com/office/powerpoint/2010/main" val="401229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BE23-126E-47AA-A95E-2C70405092A7}" type="slidenum">
              <a:rPr lang="en-US" smtClean="0"/>
              <a:t>17</a:t>
            </a:fld>
            <a:endParaRPr lang="en-US"/>
          </a:p>
        </p:txBody>
      </p:sp>
    </p:spTree>
    <p:extLst>
      <p:ext uri="{BB962C8B-B14F-4D97-AF65-F5344CB8AC3E}">
        <p14:creationId xmlns:p14="http://schemas.microsoft.com/office/powerpoint/2010/main" val="113541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2851A-F95A-4BF5-A6A6-48D72EEC714D}"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36219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D2364-A5AF-422A-8534-D0E82D062461}"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6495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72672-86B9-469C-8F89-939CF79C007B}"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46893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0504C0C-718C-4090-8D7C-387FE0E36297}" type="datetime1">
              <a:rPr lang="en-US" smtClean="0"/>
              <a:t>10/8/16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6314FD3-CC13-4136-9775-A6B67226ED32}" type="datetime1">
              <a:rPr lang="en-US" smtClean="0"/>
              <a:t>10/8/16</a:t>
            </a:fld>
            <a:endParaRPr lang="en-US"/>
          </a:p>
        </p:txBody>
      </p:sp>
      <p:sp>
        <p:nvSpPr>
          <p:cNvPr id="9" name="Slide Number Placeholder 8"/>
          <p:cNvSpPr>
            <a:spLocks noGrp="1"/>
          </p:cNvSpPr>
          <p:nvPr>
            <p:ph type="sldNum" sz="quarter" idx="15"/>
          </p:nvPr>
        </p:nvSpPr>
        <p:spPr/>
        <p:txBody>
          <a:bodyPr rtlCol="0"/>
          <a:lstStyle/>
          <a:p>
            <a:fld id="{FA84A37A-AFC2-4A01-80A1-FC20F2C0D5B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0350EE1-DCFF-4BDB-A3AB-75113883BA67}" type="datetime1">
              <a:rPr lang="en-US" smtClean="0"/>
              <a:t>10/8/16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F8C62A-2F56-4A3A-BDA3-2C8D1DCB2904}"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ABE6A6-D415-43D9-B51B-ABEBCB99028A}" type="datetime1">
              <a:rPr lang="en-US" smtClean="0"/>
              <a:t>10/8/16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25CBDD3-6095-44AC-81FD-208787B89CE1}" type="datetime1">
              <a:rPr lang="en-US" smtClean="0"/>
              <a:t>10/8/16</a:t>
            </a:fld>
            <a:endParaRPr lang="en-US"/>
          </a:p>
        </p:txBody>
      </p:sp>
      <p:sp>
        <p:nvSpPr>
          <p:cNvPr id="7" name="Slide Number Placeholder 6"/>
          <p:cNvSpPr>
            <a:spLocks noGrp="1"/>
          </p:cNvSpPr>
          <p:nvPr>
            <p:ph type="sldNum" sz="quarter" idx="11"/>
          </p:nvPr>
        </p:nvSpPr>
        <p:spPr/>
        <p:txBody>
          <a:bodyPr rtlCol="0"/>
          <a:lstStyle/>
          <a:p>
            <a:fld id="{FA84A37A-AFC2-4A01-80A1-FC20F2C0D5B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F59FB-5997-4B24-B384-53D688D1A43D}" type="datetime1">
              <a:rPr lang="en-US" smtClean="0"/>
              <a:t>10/8/16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897CB38-0403-480A-B85D-61FA4B5C1408}" type="datetime1">
              <a:rPr lang="en-US" smtClean="0"/>
              <a:t>10/8/16</a:t>
            </a:fld>
            <a:endParaRPr lang="en-US"/>
          </a:p>
        </p:txBody>
      </p:sp>
      <p:sp>
        <p:nvSpPr>
          <p:cNvPr id="22" name="Slide Number Placeholder 21"/>
          <p:cNvSpPr>
            <a:spLocks noGrp="1"/>
          </p:cNvSpPr>
          <p:nvPr>
            <p:ph type="sldNum" sz="quarter" idx="15"/>
          </p:nvPr>
        </p:nvSpPr>
        <p:spPr/>
        <p:txBody>
          <a:bodyPr rtlCol="0"/>
          <a:lstStyle/>
          <a:p>
            <a:fld id="{FA84A37A-AFC2-4A01-80A1-FC20F2C0D5B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2F3A7-0B88-4AA5-97A5-4CE322F38AB6}"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082007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EDB462A-447F-46A7-91AD-7960CFE32E77}" type="datetime1">
              <a:rPr lang="en-US" smtClean="0"/>
              <a:t>10/8/16</a:t>
            </a:fld>
            <a:endParaRPr lang="en-US"/>
          </a:p>
        </p:txBody>
      </p:sp>
      <p:sp>
        <p:nvSpPr>
          <p:cNvPr id="18" name="Slide Number Placeholder 17"/>
          <p:cNvSpPr>
            <a:spLocks noGrp="1"/>
          </p:cNvSpPr>
          <p:nvPr>
            <p:ph type="sldNum" sz="quarter" idx="11"/>
          </p:nvPr>
        </p:nvSpPr>
        <p:spPr/>
        <p:txBody>
          <a:bodyPr rtlCol="0"/>
          <a:lstStyle/>
          <a:p>
            <a:fld id="{FA84A37A-AFC2-4A01-80A1-FC20F2C0D5B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DCFAF-FC3B-49C1-872C-50A19AA8D076}"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1377F2-F836-473C-AA6B-6F16220FB0A0}"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29C5891-A42F-401C-8001-12071D201C86}" type="datetime1">
              <a:rPr lang="en-US" smtClean="0"/>
              <a:t>10/8/16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C292CC4-1857-48C6-A164-9DCFAFE59F40}" type="datetime1">
              <a:rPr lang="en-US" smtClean="0"/>
              <a:t>10/8/16</a:t>
            </a:fld>
            <a:endParaRPr lang="en-US"/>
          </a:p>
        </p:txBody>
      </p:sp>
      <p:sp>
        <p:nvSpPr>
          <p:cNvPr id="9" name="Slide Number Placeholder 8"/>
          <p:cNvSpPr>
            <a:spLocks noGrp="1"/>
          </p:cNvSpPr>
          <p:nvPr>
            <p:ph type="sldNum" sz="quarter" idx="15"/>
          </p:nvPr>
        </p:nvSpPr>
        <p:spPr/>
        <p:txBody>
          <a:bodyPr rtlCol="0"/>
          <a:lstStyle/>
          <a:p>
            <a:fld id="{FA84A37A-AFC2-4A01-80A1-FC20F2C0D5B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27EBF3D-CF1D-40CB-A6C2-771EE8377B52}" type="datetime1">
              <a:rPr lang="en-US" smtClean="0"/>
              <a:t>10/8/16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90C92C-5E20-44BC-90CC-92879E28B7A8}"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335CE8F-B99E-4389-8418-F545CBB3A855}" type="datetime1">
              <a:rPr lang="en-US" smtClean="0"/>
              <a:t>10/8/16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721BFAC-3EB4-46AC-AA6F-29F0D68B4758}" type="datetime1">
              <a:rPr lang="en-US" smtClean="0"/>
              <a:t>10/8/16</a:t>
            </a:fld>
            <a:endParaRPr lang="en-US"/>
          </a:p>
        </p:txBody>
      </p:sp>
      <p:sp>
        <p:nvSpPr>
          <p:cNvPr id="7" name="Slide Number Placeholder 6"/>
          <p:cNvSpPr>
            <a:spLocks noGrp="1"/>
          </p:cNvSpPr>
          <p:nvPr>
            <p:ph type="sldNum" sz="quarter" idx="11"/>
          </p:nvPr>
        </p:nvSpPr>
        <p:spPr/>
        <p:txBody>
          <a:bodyPr rtlCol="0"/>
          <a:lstStyle/>
          <a:p>
            <a:fld id="{FA84A37A-AFC2-4A01-80A1-FC20F2C0D5B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F3544-2931-4466-8DF5-2F396497A7B4}" type="datetime1">
              <a:rPr lang="en-US" smtClean="0"/>
              <a:t>10/8/16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156AC-2F6B-4B3C-A99D-790C089331AD}"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891085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0F77B64-81E1-4385-92E6-F1D564D9DD96}" type="datetime1">
              <a:rPr lang="en-US" smtClean="0"/>
              <a:t>10/8/16</a:t>
            </a:fld>
            <a:endParaRPr lang="en-US"/>
          </a:p>
        </p:txBody>
      </p:sp>
      <p:sp>
        <p:nvSpPr>
          <p:cNvPr id="22" name="Slide Number Placeholder 21"/>
          <p:cNvSpPr>
            <a:spLocks noGrp="1"/>
          </p:cNvSpPr>
          <p:nvPr>
            <p:ph type="sldNum" sz="quarter" idx="15"/>
          </p:nvPr>
        </p:nvSpPr>
        <p:spPr/>
        <p:txBody>
          <a:bodyPr rtlCol="0"/>
          <a:lstStyle/>
          <a:p>
            <a:fld id="{FA84A37A-AFC2-4A01-80A1-FC20F2C0D5B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A45DBE8-47E6-42D8-BBE5-F9D8E35A4636}" type="datetime1">
              <a:rPr lang="en-US" smtClean="0"/>
              <a:t>10/8/16</a:t>
            </a:fld>
            <a:endParaRPr lang="en-US"/>
          </a:p>
        </p:txBody>
      </p:sp>
      <p:sp>
        <p:nvSpPr>
          <p:cNvPr id="18" name="Slide Number Placeholder 17"/>
          <p:cNvSpPr>
            <a:spLocks noGrp="1"/>
          </p:cNvSpPr>
          <p:nvPr>
            <p:ph type="sldNum" sz="quarter" idx="11"/>
          </p:nvPr>
        </p:nvSpPr>
        <p:spPr/>
        <p:txBody>
          <a:bodyPr rtlCol="0"/>
          <a:lstStyle/>
          <a:p>
            <a:fld id="{FA84A37A-AFC2-4A01-80A1-FC20F2C0D5B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660C65-5BF6-433D-ABFF-1A11896F05C3}"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AE92B-128B-40BE-A3D4-7DB10C45308F}"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9C5891-A42F-401C-8001-12071D201C86}" type="datetime1">
              <a:rPr lang="en-US" smtClean="0"/>
              <a:t>10/8/16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292CC4-1857-48C6-A164-9DCFAFE59F40}"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7EBF3D-CF1D-40CB-A6C2-771EE8377B52}"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90C92C-5E20-44BC-90CC-92879E28B7A8}"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35CE8F-B99E-4389-8418-F545CBB3A855}" type="datetime1">
              <a:rPr lang="en-US" smtClean="0"/>
              <a:t>10/8/16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21BFAC-3EB4-46AC-AA6F-29F0D68B4758}" type="datetime1">
              <a:rPr lang="en-US" smtClean="0"/>
              <a:t>10/8/16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75983-F8D5-443C-9E0F-90FA5AEAB95D}"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745823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F3544-2931-4466-8DF5-2F396497A7B4}" type="datetime1">
              <a:rPr lang="en-US" smtClean="0"/>
              <a:t>10/8/16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F77B64-81E1-4385-92E6-F1D564D9DD96}"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45DBE8-47E6-42D8-BBE5-F9D8E35A4636}"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A84A37A-AFC2-4A01-80A1-FC20F2C0D5B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660C65-5BF6-433D-ABFF-1A11896F05C3}" type="datetime1">
              <a:rPr lang="en-US" smtClean="0"/>
              <a:t>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AE92B-128B-40BE-A3D4-7DB10C45308F}" type="datetime1">
              <a:rPr lang="en-US" smtClean="0"/>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C800C-6052-4AF8-95D3-F373187C9D90}" type="datetime1">
              <a:rPr lang="en-US" smtClean="0"/>
              <a:t>10/8/16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15579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4B605-8C84-4C70-87B6-802C84B45651}" type="datetime1">
              <a:rPr lang="en-US" smtClean="0"/>
              <a:t>10/8/16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77552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293B2-B4E3-4842-B15F-769EF582ADDF}" type="datetime1">
              <a:rPr lang="en-US" smtClean="0"/>
              <a:t>10/8/16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34058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F04B1-9847-4B6E-AA66-6BB5297F1EDD}"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18381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28A56-04B8-4C7E-9C37-A6F8467E7569}" type="datetime1">
              <a:rPr lang="en-US" smtClean="0"/>
              <a:t>10/8/16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63077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C741D-C877-4B12-8EBE-7BDC97451FA8}" type="datetime1">
              <a:rPr lang="en-US" smtClean="0"/>
              <a:t>10/8/16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3388334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28D6D2-0319-4C92-8771-3089EEF9F0E1}" type="datetime1">
              <a:rPr lang="en-US" smtClean="0"/>
              <a:t>10/8/16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B9FBE1-68AA-4BEC-B6B8-30771D28755E}" type="datetime1">
              <a:rPr lang="en-US" smtClean="0"/>
              <a:t>10/8/16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DC741D-C877-4B12-8EBE-7BDC97451FA8}" type="datetime1">
              <a:rPr lang="en-US" smtClean="0"/>
              <a:t>10/8/16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84A37A-AFC2-4A01-80A1-FC20F2C0D5B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inh nen\6830244402_1fffaab518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9258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1295400"/>
            <a:ext cx="3528530"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SINH</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9</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5" descr="tiger_flap_m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62066" y="3349744"/>
            <a:ext cx="762000" cy="812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A84A37A-AFC2-4A01-80A1-FC20F2C0D5BB}" type="slidenum">
              <a:rPr lang="en-US" smtClean="0"/>
              <a:pPr/>
              <a:t>1</a:t>
            </a:fld>
            <a:endParaRPr lang="en-US" dirty="0"/>
          </a:p>
        </p:txBody>
      </p:sp>
    </p:spTree>
    <p:extLst>
      <p:ext uri="{BB962C8B-B14F-4D97-AF65-F5344CB8AC3E}">
        <p14:creationId xmlns:p14="http://schemas.microsoft.com/office/powerpoint/2010/main" val="17180014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2417"/>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94" y="1566081"/>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2968" y="1981200"/>
            <a:ext cx="1063663"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P</a:t>
            </a:r>
            <a:endParaRPr lang="en-US" sz="4000" b="1" dirty="0">
              <a:solidFill>
                <a:srgbClr val="002060"/>
              </a:solidFill>
              <a:latin typeface="Times New Roman" pitchFamily="18" charset="0"/>
              <a:cs typeface="Times New Roman" pitchFamily="18" charset="0"/>
            </a:endParaRPr>
          </a:p>
        </p:txBody>
      </p:sp>
      <p:sp>
        <p:nvSpPr>
          <p:cNvPr id="11" name="Rectangle 31"/>
          <p:cNvSpPr>
            <a:spLocks noChangeArrowheads="1"/>
          </p:cNvSpPr>
          <p:nvPr/>
        </p:nvSpPr>
        <p:spPr bwMode="auto">
          <a:xfrm>
            <a:off x="235754" y="3530025"/>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a:solidFill>
                  <a:schemeClr val="tx2"/>
                </a:solidFill>
                <a:latin typeface="Times New Roman" pitchFamily="18" charset="0"/>
                <a:cs typeface="Times New Roman" pitchFamily="18" charset="0"/>
              </a:rPr>
              <a:t>F1</a:t>
            </a:r>
            <a:endParaRPr lang="en-US" sz="3200" b="1" dirty="0">
              <a:solidFill>
                <a:schemeClr val="tx2"/>
              </a:solidFill>
              <a:latin typeface="Times New Roman" pitchFamily="18" charset="0"/>
              <a:cs typeface="Times New Roman" pitchFamily="18" charset="0"/>
            </a:endParaRPr>
          </a:p>
        </p:txBody>
      </p:sp>
      <p:sp>
        <p:nvSpPr>
          <p:cNvPr id="12" name="Rectangle 31"/>
          <p:cNvSpPr>
            <a:spLocks noChangeArrowheads="1"/>
          </p:cNvSpPr>
          <p:nvPr/>
        </p:nvSpPr>
        <p:spPr bwMode="auto">
          <a:xfrm>
            <a:off x="0" y="5410200"/>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smtClean="0">
                <a:solidFill>
                  <a:schemeClr val="tx2"/>
                </a:solidFill>
                <a:latin typeface="Times New Roman" pitchFamily="18" charset="0"/>
                <a:cs typeface="Times New Roman" pitchFamily="18" charset="0"/>
              </a:rPr>
              <a:t>F2</a:t>
            </a:r>
            <a:endParaRPr lang="en-US" sz="3200" b="1" dirty="0">
              <a:solidFill>
                <a:schemeClr val="tx2"/>
              </a:solidFill>
              <a:latin typeface="Times New Roman" pitchFamily="18" charset="0"/>
              <a:cs typeface="Times New Roman" pitchFamily="18" charset="0"/>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1" y="4495800"/>
            <a:ext cx="731043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029200" y="3928281"/>
            <a:ext cx="0" cy="5675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7332" y="553914"/>
            <a:ext cx="494426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A84A37A-AFC2-4A01-80A1-FC20F2C0D5BB}" type="slidenum">
              <a:rPr lang="en-US" smtClean="0"/>
              <a:pPr/>
              <a:t>10</a:t>
            </a:fld>
            <a:endParaRPr lang="en-US"/>
          </a:p>
        </p:txBody>
      </p:sp>
    </p:spTree>
    <p:extLst>
      <p:ext uri="{BB962C8B-B14F-4D97-AF65-F5344CB8AC3E}">
        <p14:creationId xmlns:p14="http://schemas.microsoft.com/office/powerpoint/2010/main" val="3115952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8100"/>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6" y="-152400"/>
            <a:ext cx="93710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09675" y="4495800"/>
            <a:ext cx="6705600" cy="523220"/>
          </a:xfrm>
          <a:prstGeom prst="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Menden:</a:t>
            </a:r>
            <a:endParaRPr lang="en-US" sz="28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93628251"/>
              </p:ext>
            </p:extLst>
          </p:nvPr>
        </p:nvGraphicFramePr>
        <p:xfrm>
          <a:off x="0" y="1600200"/>
          <a:ext cx="9067800" cy="2286000"/>
        </p:xfrm>
        <a:graphic>
          <a:graphicData uri="http://schemas.openxmlformats.org/drawingml/2006/table">
            <a:tbl>
              <a:tblPr firstRow="1" bandRow="1">
                <a:tableStyleId>{16D9F66E-5EB9-4882-86FB-DCBF35E3C3E4}</a:tableStyleId>
              </a:tblPr>
              <a:tblGrid>
                <a:gridCol w="2667000"/>
                <a:gridCol w="1371600"/>
                <a:gridCol w="2895600"/>
                <a:gridCol w="2133600"/>
              </a:tblGrid>
              <a:tr h="594360">
                <a:tc>
                  <a:txBody>
                    <a:bodyPr/>
                    <a:lstStyle/>
                    <a:p>
                      <a:pPr algn="ctr"/>
                      <a:r>
                        <a:rPr lang="en-US" sz="2800" dirty="0" smtClean="0"/>
                        <a:t>P</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F</a:t>
                      </a:r>
                      <a:r>
                        <a:rPr lang="en-US" sz="2800" baseline="-25000" dirty="0" err="1" smtClean="0"/>
                        <a:t>1</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F</a:t>
                      </a:r>
                      <a:r>
                        <a:rPr lang="en-US" sz="2800" baseline="-25000" dirty="0" err="1" smtClean="0"/>
                        <a:t>2</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Tỉ</a:t>
                      </a:r>
                      <a:r>
                        <a:rPr lang="en-US" sz="2800" baseline="0" dirty="0" smtClean="0"/>
                        <a:t> </a:t>
                      </a:r>
                      <a:r>
                        <a:rPr lang="en-US" sz="2800" baseline="0" dirty="0" err="1" smtClean="0"/>
                        <a:t>lệ</a:t>
                      </a:r>
                      <a:r>
                        <a:rPr lang="en-US" sz="2800" baseline="0" dirty="0" smtClean="0"/>
                        <a:t> </a:t>
                      </a:r>
                      <a:r>
                        <a:rPr lang="en-US" sz="2800" baseline="0" dirty="0" err="1" smtClean="0"/>
                        <a:t>KH</a:t>
                      </a:r>
                      <a:r>
                        <a:rPr lang="en-US" sz="2800" baseline="0" dirty="0" smtClean="0"/>
                        <a:t> </a:t>
                      </a:r>
                      <a:r>
                        <a:rPr lang="en-US" sz="2800" baseline="0" dirty="0" err="1" smtClean="0"/>
                        <a:t>F</a:t>
                      </a:r>
                      <a:r>
                        <a:rPr lang="en-US" sz="2800" baseline="-25000" dirty="0" err="1" smtClean="0"/>
                        <a:t>2</a:t>
                      </a:r>
                      <a:endParaRPr lang="en-US" sz="2800" dirty="0">
                        <a:latin typeface="Times New Roman" pitchFamily="18" charset="0"/>
                        <a:cs typeface="Times New Roman" pitchFamily="18" charset="0"/>
                      </a:endParaRPr>
                    </a:p>
                  </a:txBody>
                  <a:tcPr>
                    <a:cell3D prstMaterial="dkEdge">
                      <a:bevel/>
                      <a:lightRig rig="flood" dir="t"/>
                    </a:cell3D>
                  </a:tcPr>
                </a:tc>
              </a:tr>
              <a:tr h="1691640">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c>
                  <a:txBody>
                    <a:bodyPr/>
                    <a:lstStyle/>
                    <a:p>
                      <a:pPr algn="ctr"/>
                      <a:endParaRPr lang="en-US" sz="2400" b="1" dirty="0" smtClean="0">
                        <a:solidFill>
                          <a:srgbClr val="0070C0"/>
                        </a:solidFill>
                      </a:endParaRPr>
                    </a:p>
                  </a:txBody>
                  <a:tcPr>
                    <a:cell3D prstMaterial="dkEdge">
                      <a:bevel/>
                      <a:lightRig rig="flood" dir="t"/>
                    </a:cell3D>
                  </a:tcPr>
                </a:tc>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r>
            </a:tbl>
          </a:graphicData>
        </a:graphic>
      </p:graphicFrame>
      <p:sp>
        <p:nvSpPr>
          <p:cNvPr id="4" name="Rectangle 3"/>
          <p:cNvSpPr/>
          <p:nvPr/>
        </p:nvSpPr>
        <p:spPr>
          <a:xfrm>
            <a:off x="-31750" y="2221094"/>
            <a:ext cx="2715808" cy="461665"/>
          </a:xfrm>
          <a:prstGeom prst="rect">
            <a:avLst/>
          </a:prstGeom>
        </p:spPr>
        <p:txBody>
          <a:bodyPr wrap="none">
            <a:spAutoFit/>
          </a:bodyPr>
          <a:lstStyle/>
          <a:p>
            <a:r>
              <a:rPr lang="vi-VN" sz="2400" b="1" dirty="0">
                <a:solidFill>
                  <a:srgbClr val="002060"/>
                </a:solidFill>
                <a:latin typeface="+mj-lt"/>
              </a:rPr>
              <a:t>Hoa đỏ x hoa trắng</a:t>
            </a:r>
          </a:p>
        </p:txBody>
      </p:sp>
      <p:sp>
        <p:nvSpPr>
          <p:cNvPr id="5" name="Rectangle 4"/>
          <p:cNvSpPr/>
          <p:nvPr/>
        </p:nvSpPr>
        <p:spPr>
          <a:xfrm>
            <a:off x="-45748" y="2693927"/>
            <a:ext cx="2820003"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cao</a:t>
            </a:r>
            <a:r>
              <a:rPr lang="en-US" sz="2400" b="1" dirty="0">
                <a:solidFill>
                  <a:srgbClr val="002060"/>
                </a:solidFill>
                <a:latin typeface="Times New Roman" pitchFamily="18" charset="0"/>
                <a:cs typeface="Times New Roman" pitchFamily="18" charset="0"/>
              </a:rPr>
              <a:t> x </a:t>
            </a:r>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lùn</a:t>
            </a:r>
            <a:endParaRPr lang="en-US" sz="2400" b="1" dirty="0">
              <a:solidFill>
                <a:srgbClr val="002060"/>
              </a:solidFill>
              <a:latin typeface="Times New Roman" pitchFamily="18" charset="0"/>
              <a:cs typeface="Times New Roman" pitchFamily="18" charset="0"/>
            </a:endParaRPr>
          </a:p>
        </p:txBody>
      </p:sp>
      <p:sp>
        <p:nvSpPr>
          <p:cNvPr id="6" name="Rectangle 5"/>
          <p:cNvSpPr/>
          <p:nvPr/>
        </p:nvSpPr>
        <p:spPr>
          <a:xfrm>
            <a:off x="-6350" y="3157829"/>
            <a:ext cx="2733441"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lục</a:t>
            </a:r>
            <a:r>
              <a:rPr lang="en-US" sz="2400" b="1" dirty="0">
                <a:solidFill>
                  <a:srgbClr val="002060"/>
                </a:solidFill>
                <a:latin typeface="Times New Roman" pitchFamily="18" charset="0"/>
                <a:cs typeface="Times New Roman" pitchFamily="18" charset="0"/>
              </a:rPr>
              <a:t> x </a:t>
            </a:r>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vàng</a:t>
            </a:r>
            <a:endParaRPr lang="en-US" sz="2400" b="1" dirty="0">
              <a:solidFill>
                <a:srgbClr val="002060"/>
              </a:solidFill>
              <a:latin typeface="Times New Roman" pitchFamily="18" charset="0"/>
              <a:cs typeface="Times New Roman" pitchFamily="18" charset="0"/>
            </a:endParaRPr>
          </a:p>
        </p:txBody>
      </p:sp>
      <p:sp>
        <p:nvSpPr>
          <p:cNvPr id="7" name="Rectangle 6"/>
          <p:cNvSpPr/>
          <p:nvPr/>
        </p:nvSpPr>
        <p:spPr>
          <a:xfrm>
            <a:off x="2748855" y="3157828"/>
            <a:ext cx="1218603"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lục</a:t>
            </a:r>
            <a:endParaRPr lang="en-US" sz="2400" b="1" dirty="0">
              <a:solidFill>
                <a:srgbClr val="002060"/>
              </a:solidFill>
              <a:latin typeface="Times New Roman" pitchFamily="18" charset="0"/>
              <a:cs typeface="Times New Roman" pitchFamily="18" charset="0"/>
            </a:endParaRPr>
          </a:p>
        </p:txBody>
      </p:sp>
      <p:sp>
        <p:nvSpPr>
          <p:cNvPr id="8" name="Rectangle 7"/>
          <p:cNvSpPr/>
          <p:nvPr/>
        </p:nvSpPr>
        <p:spPr>
          <a:xfrm>
            <a:off x="2684058" y="2706629"/>
            <a:ext cx="1407758"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cao</a:t>
            </a:r>
            <a:endParaRPr lang="en-US" sz="2400" b="1" dirty="0">
              <a:solidFill>
                <a:srgbClr val="002060"/>
              </a:solidFill>
              <a:latin typeface="Times New Roman" pitchFamily="18" charset="0"/>
              <a:cs typeface="Times New Roman" pitchFamily="18" charset="0"/>
            </a:endParaRPr>
          </a:p>
        </p:txBody>
      </p:sp>
      <p:sp>
        <p:nvSpPr>
          <p:cNvPr id="9" name="Rectangle 8"/>
          <p:cNvSpPr/>
          <p:nvPr/>
        </p:nvSpPr>
        <p:spPr>
          <a:xfrm>
            <a:off x="2761555" y="2232262"/>
            <a:ext cx="1133644" cy="461665"/>
          </a:xfrm>
          <a:prstGeom prst="rect">
            <a:avLst/>
          </a:prstGeom>
        </p:spPr>
        <p:txBody>
          <a:bodyPr wrap="none">
            <a:spAutoFit/>
          </a:bodyPr>
          <a:lstStyle/>
          <a:p>
            <a:r>
              <a:rPr lang="vi-VN" sz="2400" b="1" dirty="0">
                <a:solidFill>
                  <a:srgbClr val="002060"/>
                </a:solidFill>
                <a:latin typeface="+mj-lt"/>
              </a:rPr>
              <a:t>Hoa đỏ</a:t>
            </a:r>
          </a:p>
        </p:txBody>
      </p:sp>
      <p:sp>
        <p:nvSpPr>
          <p:cNvPr id="10" name="Rectangle 9"/>
          <p:cNvSpPr/>
          <p:nvPr/>
        </p:nvSpPr>
        <p:spPr>
          <a:xfrm>
            <a:off x="4275138" y="2197226"/>
            <a:ext cx="2484976" cy="461665"/>
          </a:xfrm>
          <a:prstGeom prst="rect">
            <a:avLst/>
          </a:prstGeom>
        </p:spPr>
        <p:txBody>
          <a:bodyPr wrap="none">
            <a:spAutoFit/>
          </a:bodyPr>
          <a:lstStyle/>
          <a:p>
            <a:r>
              <a:rPr lang="vi-VN" sz="2400" b="1" dirty="0">
                <a:solidFill>
                  <a:srgbClr val="002060"/>
                </a:solidFill>
                <a:latin typeface="+mj-lt"/>
              </a:rPr>
              <a:t>705 đỏ: 224 trắng</a:t>
            </a:r>
          </a:p>
        </p:txBody>
      </p:sp>
      <p:sp>
        <p:nvSpPr>
          <p:cNvPr id="11" name="Rectangle 10"/>
          <p:cNvSpPr/>
          <p:nvPr/>
        </p:nvSpPr>
        <p:spPr>
          <a:xfrm>
            <a:off x="4290525" y="2682759"/>
            <a:ext cx="2467342"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787  </a:t>
            </a:r>
            <a:r>
              <a:rPr lang="en-US" sz="2400" b="1" dirty="0" err="1">
                <a:solidFill>
                  <a:srgbClr val="002060"/>
                </a:solidFill>
                <a:latin typeface="Times New Roman" pitchFamily="18" charset="0"/>
                <a:cs typeface="Times New Roman" pitchFamily="18" charset="0"/>
              </a:rPr>
              <a:t>cao</a:t>
            </a:r>
            <a:r>
              <a:rPr lang="en-US" sz="2400" b="1" dirty="0">
                <a:solidFill>
                  <a:srgbClr val="002060"/>
                </a:solidFill>
                <a:latin typeface="Times New Roman" pitchFamily="18" charset="0"/>
                <a:cs typeface="Times New Roman" pitchFamily="18" charset="0"/>
              </a:rPr>
              <a:t>: 277  </a:t>
            </a:r>
            <a:r>
              <a:rPr lang="en-US" sz="2400" b="1" dirty="0" err="1">
                <a:solidFill>
                  <a:srgbClr val="002060"/>
                </a:solidFill>
                <a:latin typeface="Times New Roman" pitchFamily="18" charset="0"/>
                <a:cs typeface="Times New Roman" pitchFamily="18" charset="0"/>
              </a:rPr>
              <a:t>lùn</a:t>
            </a:r>
            <a:endParaRPr lang="en-US" sz="2400" b="1" dirty="0">
              <a:solidFill>
                <a:srgbClr val="002060"/>
              </a:solidFill>
              <a:latin typeface="Times New Roman" pitchFamily="18" charset="0"/>
              <a:cs typeface="Times New Roman" pitchFamily="18" charset="0"/>
            </a:endParaRPr>
          </a:p>
        </p:txBody>
      </p:sp>
      <p:sp>
        <p:nvSpPr>
          <p:cNvPr id="12" name="Rectangle 11"/>
          <p:cNvSpPr/>
          <p:nvPr/>
        </p:nvSpPr>
        <p:spPr>
          <a:xfrm>
            <a:off x="4219711" y="3157827"/>
            <a:ext cx="2621230"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428  </a:t>
            </a:r>
            <a:r>
              <a:rPr lang="en-US" sz="2400" b="1" dirty="0" err="1">
                <a:solidFill>
                  <a:srgbClr val="002060"/>
                </a:solidFill>
                <a:latin typeface="Times New Roman" pitchFamily="18" charset="0"/>
                <a:cs typeface="Times New Roman" pitchFamily="18" charset="0"/>
              </a:rPr>
              <a:t>lục</a:t>
            </a:r>
            <a:r>
              <a:rPr lang="en-US" sz="2400" b="1" dirty="0">
                <a:solidFill>
                  <a:srgbClr val="002060"/>
                </a:solidFill>
                <a:latin typeface="Times New Roman" pitchFamily="18" charset="0"/>
                <a:cs typeface="Times New Roman" pitchFamily="18" charset="0"/>
              </a:rPr>
              <a:t>: 152  </a:t>
            </a:r>
            <a:r>
              <a:rPr lang="en-US" sz="2400" b="1" dirty="0" err="1">
                <a:solidFill>
                  <a:srgbClr val="002060"/>
                </a:solidFill>
                <a:latin typeface="Times New Roman" pitchFamily="18" charset="0"/>
                <a:cs typeface="Times New Roman" pitchFamily="18" charset="0"/>
              </a:rPr>
              <a:t>vàng</a:t>
            </a:r>
            <a:endParaRPr lang="en-US" sz="2400" b="1" dirty="0">
              <a:solidFill>
                <a:srgbClr val="002060"/>
              </a:solidFill>
              <a:latin typeface="Times New Roman" pitchFamily="18" charset="0"/>
              <a:cs typeface="Times New Roman" pitchFamily="18" charset="0"/>
            </a:endParaRPr>
          </a:p>
        </p:txBody>
      </p:sp>
      <p:sp>
        <p:nvSpPr>
          <p:cNvPr id="13" name="Rectangle 12"/>
          <p:cNvSpPr/>
          <p:nvPr/>
        </p:nvSpPr>
        <p:spPr>
          <a:xfrm>
            <a:off x="7025455" y="2205457"/>
            <a:ext cx="2100255" cy="461665"/>
          </a:xfrm>
          <a:prstGeom prst="rect">
            <a:avLst/>
          </a:prstGeom>
        </p:spPr>
        <p:txBody>
          <a:bodyPr wrap="none">
            <a:spAutoFit/>
          </a:bodyPr>
          <a:lstStyle/>
          <a:p>
            <a:r>
              <a:rPr lang="vi-VN" sz="2400" b="1" dirty="0">
                <a:solidFill>
                  <a:srgbClr val="0070C0"/>
                </a:solidFill>
                <a:latin typeface="+mj-lt"/>
              </a:rPr>
              <a:t>3,1 đỏ: 1 trắng</a:t>
            </a:r>
          </a:p>
        </p:txBody>
      </p:sp>
      <p:sp>
        <p:nvSpPr>
          <p:cNvPr id="14" name="Rectangle 13"/>
          <p:cNvSpPr/>
          <p:nvPr/>
        </p:nvSpPr>
        <p:spPr>
          <a:xfrm>
            <a:off x="7043745" y="2658891"/>
            <a:ext cx="1928733"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2,8 </a:t>
            </a:r>
            <a:r>
              <a:rPr lang="en-US" sz="2400" b="1" dirty="0" err="1">
                <a:solidFill>
                  <a:srgbClr val="0070C0"/>
                </a:solidFill>
                <a:latin typeface="Times New Roman" pitchFamily="18" charset="0"/>
                <a:cs typeface="Times New Roman" pitchFamily="18" charset="0"/>
              </a:rPr>
              <a:t>cao</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lùn</a:t>
            </a:r>
            <a:endParaRPr lang="en-US" sz="2400" b="1" dirty="0">
              <a:solidFill>
                <a:srgbClr val="0070C0"/>
              </a:solidFill>
              <a:latin typeface="Times New Roman" pitchFamily="18" charset="0"/>
              <a:cs typeface="Times New Roman" pitchFamily="18" charset="0"/>
            </a:endParaRPr>
          </a:p>
        </p:txBody>
      </p:sp>
      <p:sp>
        <p:nvSpPr>
          <p:cNvPr id="15" name="Rectangle 14"/>
          <p:cNvSpPr/>
          <p:nvPr/>
        </p:nvSpPr>
        <p:spPr>
          <a:xfrm>
            <a:off x="6954100" y="3157826"/>
            <a:ext cx="2082621"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2,8 </a:t>
            </a:r>
            <a:r>
              <a:rPr lang="en-US" sz="2400" b="1" dirty="0" err="1">
                <a:solidFill>
                  <a:srgbClr val="0070C0"/>
                </a:solidFill>
                <a:latin typeface="Times New Roman" pitchFamily="18" charset="0"/>
                <a:cs typeface="Times New Roman" pitchFamily="18" charset="0"/>
              </a:rPr>
              <a:t>lục</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vàng</a:t>
            </a:r>
            <a:endParaRPr lang="en-US" sz="2400" b="1" dirty="0">
              <a:solidFill>
                <a:srgbClr val="0070C0"/>
              </a:solidFill>
              <a:latin typeface="Times New Roman" pitchFamily="18" charset="0"/>
              <a:cs typeface="Times New Roman" pitchFamily="18" charset="0"/>
            </a:endParaRPr>
          </a:p>
        </p:txBody>
      </p:sp>
      <p:sp>
        <p:nvSpPr>
          <p:cNvPr id="18" name="TextBox 17"/>
          <p:cNvSpPr txBox="1"/>
          <p:nvPr/>
        </p:nvSpPr>
        <p:spPr>
          <a:xfrm>
            <a:off x="51777" y="725815"/>
            <a:ext cx="494426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FA84A37A-AFC2-4A01-80A1-FC20F2C0D5BB}" type="slidenum">
              <a:rPr lang="en-US" smtClean="0"/>
              <a:pPr/>
              <a:t>11</a:t>
            </a:fld>
            <a:endParaRPr lang="en-US"/>
          </a:p>
        </p:txBody>
      </p:sp>
    </p:spTree>
    <p:extLst>
      <p:ext uri="{BB962C8B-B14F-4D97-AF65-F5344CB8AC3E}">
        <p14:creationId xmlns:p14="http://schemas.microsoft.com/office/powerpoint/2010/main" val="42520732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Scale>
                                      <p:cBhvr>
                                        <p:cTn id="6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3"/>
                                        </p:tgtEl>
                                        <p:attrNameLst>
                                          <p:attrName>ppt_x</p:attrName>
                                          <p:attrName>ppt_y</p:attrName>
                                        </p:attrNameLst>
                                      </p:cBhvr>
                                    </p:animMotion>
                                    <p:animEffect transition="in" filter="fade">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Scale>
                                      <p:cBhvr>
                                        <p:cTn id="6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4"/>
                                        </p:tgtEl>
                                        <p:attrNameLst>
                                          <p:attrName>ppt_x</p:attrName>
                                          <p:attrName>ppt_y</p:attrName>
                                        </p:attrNameLst>
                                      </p:cBhvr>
                                    </p:animMotion>
                                    <p:animEffect transition="in" filter="fade">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Scale>
                                      <p:cBhvr>
                                        <p:cTn id="7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15"/>
                                        </p:tgtEl>
                                        <p:attrNameLst>
                                          <p:attrName>ppt_x</p:attrName>
                                          <p:attrName>ppt_y</p:attrName>
                                        </p:attrNameLst>
                                      </p:cBhvr>
                                    </p:animMotion>
                                    <p:animEffect transition="in" filter="fade">
                                      <p:cBhvr>
                                        <p:cTn id="7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5" y="351"/>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6" y="-152400"/>
            <a:ext cx="93710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25" y="561728"/>
            <a:ext cx="449346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4" name="TextBox 3"/>
          <p:cNvSpPr txBox="1"/>
          <p:nvPr/>
        </p:nvSpPr>
        <p:spPr>
          <a:xfrm>
            <a:off x="12700" y="1110021"/>
            <a:ext cx="33401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2.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niệm</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170" y="823338"/>
            <a:ext cx="4822030" cy="55802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Cloud Callout 7"/>
          <p:cNvSpPr/>
          <p:nvPr/>
        </p:nvSpPr>
        <p:spPr>
          <a:xfrm rot="16510139">
            <a:off x="1053563" y="1647329"/>
            <a:ext cx="1985234" cy="3576745"/>
          </a:xfrm>
          <a:prstGeom prst="cloudCallout">
            <a:avLst/>
          </a:prstGeom>
          <a:solidFill>
            <a:schemeClr val="accent5">
              <a:lumMod val="20000"/>
              <a:lumOff val="80000"/>
            </a:schemeClr>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TextBox 8"/>
          <p:cNvSpPr txBox="1"/>
          <p:nvPr/>
        </p:nvSpPr>
        <p:spPr>
          <a:xfrm>
            <a:off x="789407" y="2835536"/>
            <a:ext cx="2590800" cy="1200329"/>
          </a:xfrm>
          <a:prstGeom prst="rect">
            <a:avLst/>
          </a:prstGeom>
          <a:noFill/>
        </p:spPr>
        <p:txBody>
          <a:bodyPr wrap="square" rtlCol="0">
            <a:spAutoFit/>
          </a:bodyPr>
          <a:lstStyle/>
          <a:p>
            <a:pPr algn="just"/>
            <a:r>
              <a:rPr lang="en-US" sz="2400" b="1" dirty="0" err="1" smtClean="0">
                <a:solidFill>
                  <a:srgbClr val="002060"/>
                </a:solidFill>
                <a:latin typeface="Times New Roman" pitchFamily="18" charset="0"/>
                <a:cs typeface="Times New Roman" pitchFamily="18" charset="0"/>
              </a:rPr>
              <a:t>Nhận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xét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về</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tính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trội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tính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lặn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và</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kiểu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hình</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
        <p:nvSpPr>
          <p:cNvPr id="10" name="TextBox 9"/>
          <p:cNvSpPr txBox="1"/>
          <p:nvPr/>
        </p:nvSpPr>
        <p:spPr>
          <a:xfrm>
            <a:off x="52807" y="2110276"/>
            <a:ext cx="4114800" cy="3785652"/>
          </a:xfrm>
          <a:prstGeom prst="rect">
            <a:avLst/>
          </a:prstGeom>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en-US" sz="8000" b="1" dirty="0" smtClean="0">
              <a:solidFill>
                <a:srgbClr val="002060"/>
              </a:solidFill>
              <a:latin typeface="Times New Roman" pitchFamily="18" charset="0"/>
              <a:cs typeface="Times New Roman" pitchFamily="18" charset="0"/>
            </a:endParaRPr>
          </a:p>
          <a:p>
            <a:pPr algn="just"/>
            <a:endParaRPr lang="en-US" sz="8000" b="1" dirty="0">
              <a:solidFill>
                <a:srgbClr val="002060"/>
              </a:solidFill>
              <a:latin typeface="Times New Roman" pitchFamily="18" charset="0"/>
              <a:cs typeface="Times New Roman" pitchFamily="18" charset="0"/>
            </a:endParaRPr>
          </a:p>
          <a:p>
            <a:pPr algn="just"/>
            <a:endParaRPr lang="en-US" sz="8000" b="1" dirty="0">
              <a:solidFill>
                <a:srgbClr val="002060"/>
              </a:solidFill>
              <a:latin typeface="Times New Roman" pitchFamily="18" charset="0"/>
              <a:cs typeface="Times New Roman" pitchFamily="18" charset="0"/>
            </a:endParaRPr>
          </a:p>
        </p:txBody>
      </p:sp>
      <p:sp>
        <p:nvSpPr>
          <p:cNvPr id="2" name="Rectangle 1"/>
          <p:cNvSpPr/>
          <p:nvPr/>
        </p:nvSpPr>
        <p:spPr>
          <a:xfrm>
            <a:off x="27407" y="2097576"/>
            <a:ext cx="4114800" cy="1200329"/>
          </a:xfrm>
          <a:prstGeom prst="rect">
            <a:avLst/>
          </a:prstGeom>
        </p:spPr>
        <p:txBody>
          <a:bodyPr wrap="square">
            <a:spAutoFit/>
          </a:bodyPr>
          <a:lstStyle/>
          <a:p>
            <a:pPr algn="just"/>
            <a:endParaRPr lang="en-US" sz="2400" b="1" dirty="0" smtClean="0">
              <a:solidFill>
                <a:srgbClr val="002060"/>
              </a:solidFill>
              <a:latin typeface="Times New Roman" pitchFamily="18" charset="0"/>
              <a:cs typeface="Times New Roman" pitchFamily="18" charset="0"/>
            </a:endParaRPr>
          </a:p>
          <a:p>
            <a:pPr algn="just"/>
            <a:r>
              <a:rPr lang="en-US" sz="2400" b="1" dirty="0" err="1" smtClean="0">
                <a:solidFill>
                  <a:srgbClr val="002060"/>
                </a:solidFill>
                <a:latin typeface="Times New Roman" pitchFamily="18" charset="0"/>
                <a:cs typeface="Times New Roman" pitchFamily="18" charset="0"/>
              </a:rPr>
              <a:t>Tính</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trạng</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trội</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biểu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ngay</a:t>
            </a:r>
            <a:r>
              <a:rPr lang="en-US" sz="2400" b="1" dirty="0">
                <a:solidFill>
                  <a:srgbClr val="002060"/>
                </a:solidFill>
                <a:latin typeface="Times New Roman" pitchFamily="18" charset="0"/>
                <a:cs typeface="Times New Roman" pitchFamily="18" charset="0"/>
              </a:rPr>
              <a:t> ở </a:t>
            </a:r>
            <a:r>
              <a:rPr lang="en-US" sz="2400" b="1" dirty="0" err="1">
                <a:solidFill>
                  <a:srgbClr val="002060"/>
                </a:solidFill>
                <a:latin typeface="Times New Roman" pitchFamily="18" charset="0"/>
                <a:cs typeface="Times New Roman" pitchFamily="18" charset="0"/>
              </a:rPr>
              <a:t>F1</a:t>
            </a:r>
            <a:r>
              <a:rPr lang="en-US" sz="2400" b="1" dirty="0" smtClean="0">
                <a:solidFill>
                  <a:srgbClr val="002060"/>
                </a:solidFill>
                <a:latin typeface="Times New Roman" pitchFamily="18" charset="0"/>
                <a:cs typeface="Times New Roman" pitchFamily="18" charset="0"/>
              </a:rPr>
              <a:t>.</a:t>
            </a:r>
          </a:p>
        </p:txBody>
      </p:sp>
      <p:sp>
        <p:nvSpPr>
          <p:cNvPr id="3" name="Rectangle 2"/>
          <p:cNvSpPr/>
          <p:nvPr/>
        </p:nvSpPr>
        <p:spPr>
          <a:xfrm>
            <a:off x="52807" y="3112534"/>
            <a:ext cx="4114800" cy="1200329"/>
          </a:xfrm>
          <a:prstGeom prst="rect">
            <a:avLst/>
          </a:prstGeom>
        </p:spPr>
        <p:txBody>
          <a:bodyPr wrap="square">
            <a:spAutoFit/>
          </a:bodyPr>
          <a:lstStyle/>
          <a:p>
            <a:pPr algn="just"/>
            <a:endParaRPr lang="en-US" sz="2400" b="1" dirty="0" smtClean="0">
              <a:solidFill>
                <a:srgbClr val="002060"/>
              </a:solidFill>
              <a:latin typeface="+mj-lt"/>
            </a:endParaRPr>
          </a:p>
          <a:p>
            <a:pPr algn="just"/>
            <a:r>
              <a:rPr lang="vi-VN" sz="2400" b="1" dirty="0" smtClean="0">
                <a:solidFill>
                  <a:srgbClr val="002060"/>
                </a:solidFill>
                <a:latin typeface="+mj-lt"/>
              </a:rPr>
              <a:t>Tính </a:t>
            </a:r>
            <a:r>
              <a:rPr lang="vi-VN" sz="2400" b="1" dirty="0">
                <a:solidFill>
                  <a:srgbClr val="002060"/>
                </a:solidFill>
                <a:latin typeface="+mj-lt"/>
              </a:rPr>
              <a:t>trạng lặn là tính trạng đến F2 mới được biểu hiện.</a:t>
            </a:r>
          </a:p>
        </p:txBody>
      </p:sp>
      <p:sp>
        <p:nvSpPr>
          <p:cNvPr id="5" name="Rectangle 4"/>
          <p:cNvSpPr/>
          <p:nvPr/>
        </p:nvSpPr>
        <p:spPr>
          <a:xfrm>
            <a:off x="65507" y="4191000"/>
            <a:ext cx="3973093" cy="1200329"/>
          </a:xfrm>
          <a:prstGeom prst="rect">
            <a:avLst/>
          </a:prstGeom>
        </p:spPr>
        <p:txBody>
          <a:bodyPr wrap="square">
            <a:spAutoFit/>
          </a:bodyPr>
          <a:lstStyle/>
          <a:p>
            <a:pPr algn="just"/>
            <a:endParaRPr lang="en-US" sz="2400" b="1" dirty="0" smtClean="0">
              <a:solidFill>
                <a:srgbClr val="002060"/>
              </a:solidFill>
              <a:latin typeface="+mj-lt"/>
            </a:endParaRPr>
          </a:p>
          <a:p>
            <a:pPr algn="just"/>
            <a:r>
              <a:rPr lang="vi-VN" sz="2400" b="1" dirty="0" smtClean="0">
                <a:solidFill>
                  <a:srgbClr val="002060"/>
                </a:solidFill>
                <a:latin typeface="+mj-lt"/>
              </a:rPr>
              <a:t>Kiểu </a:t>
            </a:r>
            <a:r>
              <a:rPr lang="vi-VN" sz="2400" b="1" dirty="0">
                <a:solidFill>
                  <a:srgbClr val="002060"/>
                </a:solidFill>
                <a:latin typeface="+mj-lt"/>
              </a:rPr>
              <a:t>hình là tổ hợp toàn bộ các tính trạng của cơ thể.</a:t>
            </a:r>
          </a:p>
        </p:txBody>
      </p:sp>
      <p:sp>
        <p:nvSpPr>
          <p:cNvPr id="11" name="Slide Number Placeholder 10"/>
          <p:cNvSpPr>
            <a:spLocks noGrp="1"/>
          </p:cNvSpPr>
          <p:nvPr>
            <p:ph type="sldNum" sz="quarter" idx="12"/>
          </p:nvPr>
        </p:nvSpPr>
        <p:spPr/>
        <p:txBody>
          <a:bodyPr/>
          <a:lstStyle/>
          <a:p>
            <a:fld id="{FA84A37A-AFC2-4A01-80A1-FC20F2C0D5BB}" type="slidenum">
              <a:rPr lang="en-US" smtClean="0"/>
              <a:pPr/>
              <a:t>12</a:t>
            </a:fld>
            <a:endParaRPr lang="en-US"/>
          </a:p>
        </p:txBody>
      </p:sp>
    </p:spTree>
    <p:extLst>
      <p:ext uri="{BB962C8B-B14F-4D97-AF65-F5344CB8AC3E}">
        <p14:creationId xmlns:p14="http://schemas.microsoft.com/office/powerpoint/2010/main" val="2524096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heel(1)">
                                      <p:cBhvr>
                                        <p:cTn id="11" dur="20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3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Scale>
                                      <p:cBhvr>
                                        <p:cTn id="4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
                                        </p:tgtEl>
                                        <p:attrNameLst>
                                          <p:attrName>ppt_x</p:attrName>
                                          <p:attrName>ppt_y</p:attrName>
                                        </p:attrNameLst>
                                      </p:cBhvr>
                                    </p:animMotion>
                                    <p:animEffect transition="in" filter="fade">
                                      <p:cBhvr>
                                        <p:cTn id="43" dur="1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Scale>
                                      <p:cBhvr>
                                        <p:cTn id="4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
                                        </p:tgtEl>
                                        <p:attrNameLst>
                                          <p:attrName>ppt_x</p:attrName>
                                          <p:attrName>ppt_y</p:attrName>
                                        </p:attrNameLst>
                                      </p:cBhvr>
                                    </p:animMotion>
                                    <p:animEffect transition="in" filter="fade">
                                      <p:cBhvr>
                                        <p:cTn id="50" dur="1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Scale>
                                      <p:cBhvr>
                                        <p:cTn id="5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
                                        </p:tgtEl>
                                        <p:attrNameLst>
                                          <p:attrName>ppt_x</p:attrName>
                                          <p:attrName>ppt_y</p:attrName>
                                        </p:attrNameLst>
                                      </p:cBhvr>
                                    </p:animMotion>
                                    <p:animEffect transition="in" filter="fade">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9" grpId="0"/>
      <p:bldP spid="9" grpId="1"/>
      <p:bldP spid="10" grpId="0" animBg="1"/>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8100"/>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6" y="-152400"/>
            <a:ext cx="93710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5382" y="838200"/>
            <a:ext cx="6705600" cy="523220"/>
          </a:xfrm>
          <a:prstGeom prst="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Menden:</a:t>
            </a:r>
            <a:endParaRPr lang="en-US" sz="28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16730112"/>
              </p:ext>
            </p:extLst>
          </p:nvPr>
        </p:nvGraphicFramePr>
        <p:xfrm>
          <a:off x="0" y="1600200"/>
          <a:ext cx="9067800" cy="2286000"/>
        </p:xfrm>
        <a:graphic>
          <a:graphicData uri="http://schemas.openxmlformats.org/drawingml/2006/table">
            <a:tbl>
              <a:tblPr firstRow="1" bandRow="1">
                <a:tableStyleId>{16D9F66E-5EB9-4882-86FB-DCBF35E3C3E4}</a:tableStyleId>
              </a:tblPr>
              <a:tblGrid>
                <a:gridCol w="2667000"/>
                <a:gridCol w="1371600"/>
                <a:gridCol w="2895600"/>
                <a:gridCol w="2133600"/>
              </a:tblGrid>
              <a:tr h="594360">
                <a:tc>
                  <a:txBody>
                    <a:bodyPr/>
                    <a:lstStyle/>
                    <a:p>
                      <a:pPr algn="ctr"/>
                      <a:r>
                        <a:rPr lang="en-US" sz="2800" dirty="0" smtClean="0"/>
                        <a:t>P</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F</a:t>
                      </a:r>
                      <a:r>
                        <a:rPr lang="en-US" sz="2800" baseline="-25000" dirty="0" err="1" smtClean="0"/>
                        <a:t>1</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F</a:t>
                      </a:r>
                      <a:r>
                        <a:rPr lang="en-US" sz="2800" baseline="-25000" dirty="0" err="1" smtClean="0"/>
                        <a:t>2</a:t>
                      </a:r>
                      <a:endParaRPr lang="en-US" sz="2800" dirty="0">
                        <a:latin typeface="Times New Roman" pitchFamily="18" charset="0"/>
                        <a:cs typeface="Times New Roman" pitchFamily="18" charset="0"/>
                      </a:endParaRPr>
                    </a:p>
                  </a:txBody>
                  <a:tcPr>
                    <a:cell3D prstMaterial="dkEdge">
                      <a:bevel/>
                      <a:lightRig rig="flood" dir="t"/>
                    </a:cell3D>
                  </a:tcPr>
                </a:tc>
                <a:tc>
                  <a:txBody>
                    <a:bodyPr/>
                    <a:lstStyle/>
                    <a:p>
                      <a:pPr algn="ctr"/>
                      <a:r>
                        <a:rPr lang="en-US" sz="2800" dirty="0" err="1" smtClean="0"/>
                        <a:t>Tỉ</a:t>
                      </a:r>
                      <a:r>
                        <a:rPr lang="en-US" sz="2800" baseline="0" dirty="0" smtClean="0"/>
                        <a:t> </a:t>
                      </a:r>
                      <a:r>
                        <a:rPr lang="en-US" sz="2800" baseline="0" dirty="0" err="1" smtClean="0"/>
                        <a:t>lệ</a:t>
                      </a:r>
                      <a:r>
                        <a:rPr lang="en-US" sz="2800" baseline="0" dirty="0" smtClean="0"/>
                        <a:t> </a:t>
                      </a:r>
                      <a:r>
                        <a:rPr lang="en-US" sz="2800" baseline="0" dirty="0" err="1" smtClean="0"/>
                        <a:t>KH</a:t>
                      </a:r>
                      <a:r>
                        <a:rPr lang="en-US" sz="2800" baseline="0" dirty="0" smtClean="0"/>
                        <a:t> </a:t>
                      </a:r>
                      <a:r>
                        <a:rPr lang="en-US" sz="2800" baseline="0" dirty="0" err="1" smtClean="0"/>
                        <a:t>F</a:t>
                      </a:r>
                      <a:r>
                        <a:rPr lang="en-US" sz="2800" baseline="-25000" dirty="0" err="1" smtClean="0"/>
                        <a:t>2</a:t>
                      </a:r>
                      <a:endParaRPr lang="en-US" sz="2800" dirty="0">
                        <a:latin typeface="Times New Roman" pitchFamily="18" charset="0"/>
                        <a:cs typeface="Times New Roman" pitchFamily="18" charset="0"/>
                      </a:endParaRPr>
                    </a:p>
                  </a:txBody>
                  <a:tcPr>
                    <a:cell3D prstMaterial="dkEdge">
                      <a:bevel/>
                      <a:lightRig rig="flood" dir="t"/>
                    </a:cell3D>
                  </a:tcPr>
                </a:tc>
              </a:tr>
              <a:tr h="1691640">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c>
                  <a:txBody>
                    <a:bodyPr/>
                    <a:lstStyle/>
                    <a:p>
                      <a:pPr algn="ctr"/>
                      <a:endParaRPr lang="en-US" sz="2400" b="1" dirty="0" smtClean="0">
                        <a:solidFill>
                          <a:srgbClr val="0070C0"/>
                        </a:solidFill>
                      </a:endParaRPr>
                    </a:p>
                  </a:txBody>
                  <a:tcPr>
                    <a:cell3D prstMaterial="dkEdge">
                      <a:bevel/>
                      <a:lightRig rig="flood" dir="t"/>
                    </a:cell3D>
                  </a:tcPr>
                </a:tc>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c>
                  <a:txBody>
                    <a:bodyPr/>
                    <a:lstStyle/>
                    <a:p>
                      <a:pPr algn="ctr"/>
                      <a:endParaRPr lang="en-US" sz="2400" b="1" dirty="0">
                        <a:solidFill>
                          <a:srgbClr val="0070C0"/>
                        </a:solidFill>
                        <a:latin typeface="Times New Roman" pitchFamily="18" charset="0"/>
                        <a:cs typeface="Times New Roman" pitchFamily="18" charset="0"/>
                      </a:endParaRPr>
                    </a:p>
                  </a:txBody>
                  <a:tcPr>
                    <a:cell3D prstMaterial="dkEdge">
                      <a:bevel/>
                      <a:lightRig rig="flood" dir="t"/>
                    </a:cell3D>
                  </a:tcPr>
                </a:tc>
              </a:tr>
            </a:tbl>
          </a:graphicData>
        </a:graphic>
      </p:graphicFrame>
      <p:sp>
        <p:nvSpPr>
          <p:cNvPr id="4" name="Rectangle 3"/>
          <p:cNvSpPr/>
          <p:nvPr/>
        </p:nvSpPr>
        <p:spPr>
          <a:xfrm>
            <a:off x="-31750" y="2221094"/>
            <a:ext cx="2715808" cy="461665"/>
          </a:xfrm>
          <a:prstGeom prst="rect">
            <a:avLst/>
          </a:prstGeom>
        </p:spPr>
        <p:txBody>
          <a:bodyPr wrap="none">
            <a:spAutoFit/>
          </a:bodyPr>
          <a:lstStyle/>
          <a:p>
            <a:r>
              <a:rPr lang="vi-VN" sz="2400" b="1" dirty="0">
                <a:solidFill>
                  <a:srgbClr val="002060"/>
                </a:solidFill>
                <a:latin typeface="+mj-lt"/>
              </a:rPr>
              <a:t>Hoa đỏ x hoa trắng</a:t>
            </a:r>
          </a:p>
        </p:txBody>
      </p:sp>
      <p:sp>
        <p:nvSpPr>
          <p:cNvPr id="5" name="Rectangle 4"/>
          <p:cNvSpPr/>
          <p:nvPr/>
        </p:nvSpPr>
        <p:spPr>
          <a:xfrm>
            <a:off x="-45748" y="2693927"/>
            <a:ext cx="2820003"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cao</a:t>
            </a:r>
            <a:r>
              <a:rPr lang="en-US" sz="2400" b="1" dirty="0">
                <a:solidFill>
                  <a:srgbClr val="002060"/>
                </a:solidFill>
                <a:latin typeface="Times New Roman" pitchFamily="18" charset="0"/>
                <a:cs typeface="Times New Roman" pitchFamily="18" charset="0"/>
              </a:rPr>
              <a:t> x </a:t>
            </a:r>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lùn</a:t>
            </a:r>
            <a:endParaRPr lang="en-US" sz="2400" b="1" dirty="0">
              <a:solidFill>
                <a:srgbClr val="002060"/>
              </a:solidFill>
              <a:latin typeface="Times New Roman" pitchFamily="18" charset="0"/>
              <a:cs typeface="Times New Roman" pitchFamily="18" charset="0"/>
            </a:endParaRPr>
          </a:p>
        </p:txBody>
      </p:sp>
      <p:sp>
        <p:nvSpPr>
          <p:cNvPr id="6" name="Rectangle 5"/>
          <p:cNvSpPr/>
          <p:nvPr/>
        </p:nvSpPr>
        <p:spPr>
          <a:xfrm>
            <a:off x="-6350" y="3157829"/>
            <a:ext cx="2733441"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lục</a:t>
            </a:r>
            <a:r>
              <a:rPr lang="en-US" sz="2400" b="1" dirty="0">
                <a:solidFill>
                  <a:srgbClr val="002060"/>
                </a:solidFill>
                <a:latin typeface="Times New Roman" pitchFamily="18" charset="0"/>
                <a:cs typeface="Times New Roman" pitchFamily="18" charset="0"/>
              </a:rPr>
              <a:t> x </a:t>
            </a:r>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vàng</a:t>
            </a:r>
            <a:endParaRPr lang="en-US" sz="2400" b="1" dirty="0">
              <a:solidFill>
                <a:srgbClr val="002060"/>
              </a:solidFill>
              <a:latin typeface="Times New Roman" pitchFamily="18" charset="0"/>
              <a:cs typeface="Times New Roman" pitchFamily="18" charset="0"/>
            </a:endParaRPr>
          </a:p>
        </p:txBody>
      </p:sp>
      <p:sp>
        <p:nvSpPr>
          <p:cNvPr id="7" name="Rectangle 6"/>
          <p:cNvSpPr/>
          <p:nvPr/>
        </p:nvSpPr>
        <p:spPr>
          <a:xfrm>
            <a:off x="2748855" y="3157828"/>
            <a:ext cx="1218603"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Quả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lục</a:t>
            </a:r>
            <a:endParaRPr lang="en-US" sz="2400" b="1" dirty="0">
              <a:solidFill>
                <a:srgbClr val="002060"/>
              </a:solidFill>
              <a:latin typeface="Times New Roman" pitchFamily="18" charset="0"/>
              <a:cs typeface="Times New Roman" pitchFamily="18" charset="0"/>
            </a:endParaRPr>
          </a:p>
        </p:txBody>
      </p:sp>
      <p:sp>
        <p:nvSpPr>
          <p:cNvPr id="8" name="Rectangle 7"/>
          <p:cNvSpPr/>
          <p:nvPr/>
        </p:nvSpPr>
        <p:spPr>
          <a:xfrm>
            <a:off x="2684058" y="2706629"/>
            <a:ext cx="1407758" cy="461665"/>
          </a:xfrm>
          <a:prstGeom prst="rect">
            <a:avLst/>
          </a:prstGeom>
        </p:spPr>
        <p:txBody>
          <a:bodyPr wrap="none">
            <a:spAutoFit/>
          </a:bodyPr>
          <a:lstStyle/>
          <a:p>
            <a:r>
              <a:rPr lang="en-US" sz="2400" b="1" dirty="0" err="1">
                <a:solidFill>
                  <a:srgbClr val="002060"/>
                </a:solidFill>
                <a:latin typeface="Times New Roman" pitchFamily="18" charset="0"/>
                <a:cs typeface="Times New Roman" pitchFamily="18" charset="0"/>
              </a:rPr>
              <a:t>Thân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cao</a:t>
            </a:r>
            <a:endParaRPr lang="en-US" sz="2400" b="1" dirty="0">
              <a:solidFill>
                <a:srgbClr val="002060"/>
              </a:solidFill>
              <a:latin typeface="Times New Roman" pitchFamily="18" charset="0"/>
              <a:cs typeface="Times New Roman" pitchFamily="18" charset="0"/>
            </a:endParaRPr>
          </a:p>
        </p:txBody>
      </p:sp>
      <p:sp>
        <p:nvSpPr>
          <p:cNvPr id="9" name="Rectangle 8"/>
          <p:cNvSpPr/>
          <p:nvPr/>
        </p:nvSpPr>
        <p:spPr>
          <a:xfrm>
            <a:off x="2761555" y="2232262"/>
            <a:ext cx="1133644" cy="461665"/>
          </a:xfrm>
          <a:prstGeom prst="rect">
            <a:avLst/>
          </a:prstGeom>
        </p:spPr>
        <p:txBody>
          <a:bodyPr wrap="none">
            <a:spAutoFit/>
          </a:bodyPr>
          <a:lstStyle/>
          <a:p>
            <a:r>
              <a:rPr lang="vi-VN" sz="2400" b="1" dirty="0">
                <a:solidFill>
                  <a:srgbClr val="002060"/>
                </a:solidFill>
                <a:latin typeface="+mj-lt"/>
              </a:rPr>
              <a:t>Hoa đỏ</a:t>
            </a:r>
          </a:p>
        </p:txBody>
      </p:sp>
      <p:sp>
        <p:nvSpPr>
          <p:cNvPr id="10" name="Rectangle 9"/>
          <p:cNvSpPr/>
          <p:nvPr/>
        </p:nvSpPr>
        <p:spPr>
          <a:xfrm>
            <a:off x="4275138" y="2197226"/>
            <a:ext cx="2484976" cy="461665"/>
          </a:xfrm>
          <a:prstGeom prst="rect">
            <a:avLst/>
          </a:prstGeom>
        </p:spPr>
        <p:txBody>
          <a:bodyPr wrap="none">
            <a:spAutoFit/>
          </a:bodyPr>
          <a:lstStyle/>
          <a:p>
            <a:r>
              <a:rPr lang="vi-VN" sz="2400" b="1" dirty="0">
                <a:solidFill>
                  <a:srgbClr val="002060"/>
                </a:solidFill>
                <a:latin typeface="+mj-lt"/>
              </a:rPr>
              <a:t>705 đỏ: 224 trắng</a:t>
            </a:r>
          </a:p>
        </p:txBody>
      </p:sp>
      <p:sp>
        <p:nvSpPr>
          <p:cNvPr id="11" name="Rectangle 10"/>
          <p:cNvSpPr/>
          <p:nvPr/>
        </p:nvSpPr>
        <p:spPr>
          <a:xfrm>
            <a:off x="4290525" y="2682759"/>
            <a:ext cx="2467342"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787  </a:t>
            </a:r>
            <a:r>
              <a:rPr lang="en-US" sz="2400" b="1" dirty="0" err="1">
                <a:solidFill>
                  <a:srgbClr val="002060"/>
                </a:solidFill>
                <a:latin typeface="Times New Roman" pitchFamily="18" charset="0"/>
                <a:cs typeface="Times New Roman" pitchFamily="18" charset="0"/>
              </a:rPr>
              <a:t>cao</a:t>
            </a:r>
            <a:r>
              <a:rPr lang="en-US" sz="2400" b="1" dirty="0">
                <a:solidFill>
                  <a:srgbClr val="002060"/>
                </a:solidFill>
                <a:latin typeface="Times New Roman" pitchFamily="18" charset="0"/>
                <a:cs typeface="Times New Roman" pitchFamily="18" charset="0"/>
              </a:rPr>
              <a:t>: 277  </a:t>
            </a:r>
            <a:r>
              <a:rPr lang="en-US" sz="2400" b="1" dirty="0" err="1">
                <a:solidFill>
                  <a:srgbClr val="002060"/>
                </a:solidFill>
                <a:latin typeface="Times New Roman" pitchFamily="18" charset="0"/>
                <a:cs typeface="Times New Roman" pitchFamily="18" charset="0"/>
              </a:rPr>
              <a:t>lùn</a:t>
            </a:r>
            <a:endParaRPr lang="en-US" sz="2400" b="1" dirty="0">
              <a:solidFill>
                <a:srgbClr val="002060"/>
              </a:solidFill>
              <a:latin typeface="Times New Roman" pitchFamily="18" charset="0"/>
              <a:cs typeface="Times New Roman" pitchFamily="18" charset="0"/>
            </a:endParaRPr>
          </a:p>
        </p:txBody>
      </p:sp>
      <p:sp>
        <p:nvSpPr>
          <p:cNvPr id="12" name="Rectangle 11"/>
          <p:cNvSpPr/>
          <p:nvPr/>
        </p:nvSpPr>
        <p:spPr>
          <a:xfrm>
            <a:off x="4219711" y="3157827"/>
            <a:ext cx="2621230"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428  </a:t>
            </a:r>
            <a:r>
              <a:rPr lang="en-US" sz="2400" b="1" dirty="0" err="1">
                <a:solidFill>
                  <a:srgbClr val="002060"/>
                </a:solidFill>
                <a:latin typeface="Times New Roman" pitchFamily="18" charset="0"/>
                <a:cs typeface="Times New Roman" pitchFamily="18" charset="0"/>
              </a:rPr>
              <a:t>lục</a:t>
            </a:r>
            <a:r>
              <a:rPr lang="en-US" sz="2400" b="1" dirty="0">
                <a:solidFill>
                  <a:srgbClr val="002060"/>
                </a:solidFill>
                <a:latin typeface="Times New Roman" pitchFamily="18" charset="0"/>
                <a:cs typeface="Times New Roman" pitchFamily="18" charset="0"/>
              </a:rPr>
              <a:t>: 152  </a:t>
            </a:r>
            <a:r>
              <a:rPr lang="en-US" sz="2400" b="1" dirty="0" err="1">
                <a:solidFill>
                  <a:srgbClr val="002060"/>
                </a:solidFill>
                <a:latin typeface="Times New Roman" pitchFamily="18" charset="0"/>
                <a:cs typeface="Times New Roman" pitchFamily="18" charset="0"/>
              </a:rPr>
              <a:t>vàng</a:t>
            </a:r>
            <a:endParaRPr lang="en-US" sz="2400" b="1" dirty="0">
              <a:solidFill>
                <a:srgbClr val="002060"/>
              </a:solidFill>
              <a:latin typeface="Times New Roman" pitchFamily="18" charset="0"/>
              <a:cs typeface="Times New Roman" pitchFamily="18" charset="0"/>
            </a:endParaRPr>
          </a:p>
        </p:txBody>
      </p:sp>
      <p:sp>
        <p:nvSpPr>
          <p:cNvPr id="13" name="Rectangle 12"/>
          <p:cNvSpPr/>
          <p:nvPr/>
        </p:nvSpPr>
        <p:spPr>
          <a:xfrm>
            <a:off x="7025455" y="2205457"/>
            <a:ext cx="2100255" cy="461665"/>
          </a:xfrm>
          <a:prstGeom prst="rect">
            <a:avLst/>
          </a:prstGeom>
        </p:spPr>
        <p:txBody>
          <a:bodyPr wrap="none">
            <a:spAutoFit/>
          </a:bodyPr>
          <a:lstStyle/>
          <a:p>
            <a:r>
              <a:rPr lang="vi-VN" sz="2400" b="1" dirty="0">
                <a:solidFill>
                  <a:srgbClr val="0070C0"/>
                </a:solidFill>
                <a:latin typeface="+mj-lt"/>
              </a:rPr>
              <a:t>3,1 đỏ: 1 trắng</a:t>
            </a:r>
          </a:p>
        </p:txBody>
      </p:sp>
      <p:sp>
        <p:nvSpPr>
          <p:cNvPr id="14" name="Rectangle 13"/>
          <p:cNvSpPr/>
          <p:nvPr/>
        </p:nvSpPr>
        <p:spPr>
          <a:xfrm>
            <a:off x="7043745" y="2658891"/>
            <a:ext cx="1928733"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2,8 </a:t>
            </a:r>
            <a:r>
              <a:rPr lang="en-US" sz="2400" b="1" dirty="0" err="1">
                <a:solidFill>
                  <a:srgbClr val="0070C0"/>
                </a:solidFill>
                <a:latin typeface="Times New Roman" pitchFamily="18" charset="0"/>
                <a:cs typeface="Times New Roman" pitchFamily="18" charset="0"/>
              </a:rPr>
              <a:t>cao</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lùn</a:t>
            </a:r>
            <a:endParaRPr lang="en-US" sz="2400" b="1" dirty="0">
              <a:solidFill>
                <a:srgbClr val="0070C0"/>
              </a:solidFill>
              <a:latin typeface="Times New Roman" pitchFamily="18" charset="0"/>
              <a:cs typeface="Times New Roman" pitchFamily="18" charset="0"/>
            </a:endParaRPr>
          </a:p>
        </p:txBody>
      </p:sp>
      <p:sp>
        <p:nvSpPr>
          <p:cNvPr id="15" name="Rectangle 14"/>
          <p:cNvSpPr/>
          <p:nvPr/>
        </p:nvSpPr>
        <p:spPr>
          <a:xfrm>
            <a:off x="6954100" y="3157826"/>
            <a:ext cx="2082621"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2,8 </a:t>
            </a:r>
            <a:r>
              <a:rPr lang="en-US" sz="2400" b="1" dirty="0" err="1">
                <a:solidFill>
                  <a:srgbClr val="0070C0"/>
                </a:solidFill>
                <a:latin typeface="Times New Roman" pitchFamily="18" charset="0"/>
                <a:cs typeface="Times New Roman" pitchFamily="18" charset="0"/>
              </a:rPr>
              <a:t>lục</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vàng</a:t>
            </a:r>
            <a:endParaRPr lang="en-US" sz="2400" b="1" dirty="0">
              <a:solidFill>
                <a:srgbClr val="0070C0"/>
              </a:solidFill>
              <a:latin typeface="Times New Roman" pitchFamily="18" charset="0"/>
              <a:cs typeface="Times New Roman" pitchFamily="18" charset="0"/>
            </a:endParaRPr>
          </a:p>
        </p:txBody>
      </p:sp>
      <p:sp>
        <p:nvSpPr>
          <p:cNvPr id="16" name="Rectangle 15"/>
          <p:cNvSpPr/>
          <p:nvPr/>
        </p:nvSpPr>
        <p:spPr>
          <a:xfrm>
            <a:off x="0" y="3886200"/>
            <a:ext cx="912571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400" b="1" dirty="0">
                <a:latin typeface="+mj-lt"/>
              </a:rPr>
              <a:t>Dựa vào những kết quả thí nghiệm ở bảng 2 và cách gọi tên các tính trạng của Menden, hãy điền các từ hay các cụm từ</a:t>
            </a:r>
            <a:r>
              <a:rPr lang="vi-VN" sz="2400" b="1" dirty="0" smtClean="0">
                <a:latin typeface="+mj-lt"/>
              </a:rPr>
              <a:t>:</a:t>
            </a:r>
            <a:r>
              <a:rPr lang="en-US" sz="2400" b="1" dirty="0" smtClean="0">
                <a:latin typeface="+mj-lt"/>
              </a:rPr>
              <a:t>                    </a:t>
            </a:r>
            <a:r>
              <a:rPr lang="vi-VN" sz="2400" b="1" dirty="0" smtClean="0">
                <a:latin typeface="+mj-lt"/>
              </a:rPr>
              <a:t>,</a:t>
            </a:r>
            <a:endParaRPr lang="en-US" sz="2400" b="1" dirty="0" smtClean="0">
              <a:latin typeface="+mj-lt"/>
            </a:endParaRPr>
          </a:p>
          <a:p>
            <a:r>
              <a:rPr lang="en-US" sz="2400" b="1" dirty="0" smtClean="0">
                <a:latin typeface="+mj-lt"/>
              </a:rPr>
              <a:t>                        </a:t>
            </a:r>
            <a:r>
              <a:rPr lang="vi-VN" sz="2400" b="1" dirty="0" smtClean="0">
                <a:latin typeface="+mj-lt"/>
              </a:rPr>
              <a:t>, </a:t>
            </a:r>
            <a:r>
              <a:rPr lang="vi-VN" sz="2400" b="1" dirty="0">
                <a:latin typeface="+mj-lt"/>
              </a:rPr>
              <a:t>vào các chỗ trống trong câu sau:</a:t>
            </a:r>
          </a:p>
        </p:txBody>
      </p:sp>
      <p:sp>
        <p:nvSpPr>
          <p:cNvPr id="17" name="Rectangle 16"/>
          <p:cNvSpPr/>
          <p:nvPr/>
        </p:nvSpPr>
        <p:spPr>
          <a:xfrm>
            <a:off x="6760114" y="4255531"/>
            <a:ext cx="1443024" cy="461665"/>
          </a:xfrm>
          <a:prstGeom prst="rect">
            <a:avLst/>
          </a:prstGeom>
        </p:spPr>
        <p:txBody>
          <a:bodyPr wrap="none">
            <a:spAutoFit/>
          </a:bodyPr>
          <a:lstStyle/>
          <a:p>
            <a:r>
              <a:rPr lang="vi-VN" sz="2400" b="1" dirty="0">
                <a:solidFill>
                  <a:srgbClr val="C00000"/>
                </a:solidFill>
                <a:latin typeface="+mj-lt"/>
              </a:rPr>
              <a:t>đồng tính</a:t>
            </a:r>
            <a:endParaRPr lang="en-US" sz="2400" b="1" dirty="0">
              <a:solidFill>
                <a:srgbClr val="C00000"/>
              </a:solidFill>
              <a:latin typeface="+mj-lt"/>
            </a:endParaRPr>
          </a:p>
        </p:txBody>
      </p:sp>
      <p:sp>
        <p:nvSpPr>
          <p:cNvPr id="19" name="Rectangle 18"/>
          <p:cNvSpPr/>
          <p:nvPr/>
        </p:nvSpPr>
        <p:spPr>
          <a:xfrm>
            <a:off x="28575" y="4624864"/>
            <a:ext cx="1713931"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3 </a:t>
            </a:r>
            <a:r>
              <a:rPr lang="en-US" sz="2400" b="1" dirty="0" err="1">
                <a:solidFill>
                  <a:srgbClr val="C00000"/>
                </a:solidFill>
                <a:latin typeface="Times New Roman" pitchFamily="18" charset="0"/>
                <a:cs typeface="Times New Roman" pitchFamily="18" charset="0"/>
              </a:rPr>
              <a:t>trội</a:t>
            </a:r>
            <a:r>
              <a:rPr lang="en-US" sz="2400" b="1" dirty="0">
                <a:solidFill>
                  <a:srgbClr val="C00000"/>
                </a:solidFill>
                <a:latin typeface="Times New Roman" pitchFamily="18" charset="0"/>
                <a:cs typeface="Times New Roman" pitchFamily="18" charset="0"/>
              </a:rPr>
              <a:t>: 1 </a:t>
            </a:r>
            <a:r>
              <a:rPr lang="en-US" sz="2400" b="1" dirty="0" err="1">
                <a:solidFill>
                  <a:srgbClr val="C00000"/>
                </a:solidFill>
                <a:latin typeface="Times New Roman" pitchFamily="18" charset="0"/>
                <a:cs typeface="Times New Roman" pitchFamily="18" charset="0"/>
              </a:rPr>
              <a:t>lặn</a:t>
            </a:r>
            <a:endParaRPr lang="en-US" sz="2400" b="1" dirty="0">
              <a:solidFill>
                <a:srgbClr val="C00000"/>
              </a:solidFill>
              <a:latin typeface="Times New Roman" pitchFamily="18" charset="0"/>
              <a:cs typeface="Times New Roman" pitchFamily="18" charset="0"/>
            </a:endParaRPr>
          </a:p>
        </p:txBody>
      </p:sp>
      <p:sp>
        <p:nvSpPr>
          <p:cNvPr id="20" name="TextBox 19"/>
          <p:cNvSpPr txBox="1"/>
          <p:nvPr/>
        </p:nvSpPr>
        <p:spPr>
          <a:xfrm>
            <a:off x="28575" y="5334000"/>
            <a:ext cx="909713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err="1" smtClean="0">
                <a:solidFill>
                  <a:srgbClr val="0070C0"/>
                </a:solidFill>
                <a:latin typeface="Times New Roman" pitchFamily="18" charset="0"/>
                <a:cs typeface="Times New Roman" pitchFamily="18" charset="0"/>
              </a:rPr>
              <a:t>Khi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lai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hai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bố</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mẹ</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khác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nhau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về</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một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cặp</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thuần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chủng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tương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phản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thì</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F</a:t>
            </a:r>
            <a:r>
              <a:rPr lang="en-US" sz="2400" b="1" baseline="-25000" dirty="0" err="1" smtClean="0">
                <a:solidFill>
                  <a:srgbClr val="0070C0"/>
                </a:solidFill>
                <a:latin typeface="Times New Roman" pitchFamily="18" charset="0"/>
                <a:cs typeface="Times New Roman" pitchFamily="18" charset="0"/>
              </a:rPr>
              <a:t>1</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về</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bố</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hoặc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mẹ</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còn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F</a:t>
            </a:r>
            <a:r>
              <a:rPr lang="en-US" sz="2400" b="1" baseline="-25000" dirty="0" err="1" smtClean="0">
                <a:solidFill>
                  <a:srgbClr val="0070C0"/>
                </a:solidFill>
                <a:latin typeface="Times New Roman" pitchFamily="18" charset="0"/>
                <a:cs typeface="Times New Roman" pitchFamily="18" charset="0"/>
              </a:rPr>
              <a:t>2</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có</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sự</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phân</a:t>
            </a:r>
            <a:r>
              <a:rPr lang="en-US" sz="2400" b="1" dirty="0" smtClean="0">
                <a:solidFill>
                  <a:srgbClr val="0070C0"/>
                </a:solidFill>
                <a:latin typeface="Times New Roman" pitchFamily="18" charset="0"/>
                <a:cs typeface="Times New Roman" pitchFamily="18" charset="0"/>
              </a:rPr>
              <a:t> li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theo</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tỉ</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lệ</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trung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bình</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
        <p:nvSpPr>
          <p:cNvPr id="24" name="Rectangle 23"/>
          <p:cNvSpPr/>
          <p:nvPr/>
        </p:nvSpPr>
        <p:spPr>
          <a:xfrm>
            <a:off x="6760114" y="4269262"/>
            <a:ext cx="1443024" cy="461665"/>
          </a:xfrm>
          <a:prstGeom prst="rect">
            <a:avLst/>
          </a:prstGeom>
        </p:spPr>
        <p:txBody>
          <a:bodyPr wrap="none">
            <a:spAutoFit/>
          </a:bodyPr>
          <a:lstStyle/>
          <a:p>
            <a:r>
              <a:rPr lang="vi-VN" sz="2400" b="1" dirty="0">
                <a:solidFill>
                  <a:srgbClr val="C00000"/>
                </a:solidFill>
                <a:latin typeface="+mj-lt"/>
              </a:rPr>
              <a:t>đồng tính</a:t>
            </a:r>
            <a:endParaRPr lang="en-US" sz="2400" b="1" dirty="0">
              <a:solidFill>
                <a:srgbClr val="C00000"/>
              </a:solidFill>
              <a:latin typeface="+mj-lt"/>
            </a:endParaRPr>
          </a:p>
        </p:txBody>
      </p:sp>
      <p:sp>
        <p:nvSpPr>
          <p:cNvPr id="25" name="Rectangle 24"/>
          <p:cNvSpPr/>
          <p:nvPr/>
        </p:nvSpPr>
        <p:spPr>
          <a:xfrm>
            <a:off x="28575" y="4624864"/>
            <a:ext cx="1713931"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3 </a:t>
            </a:r>
            <a:r>
              <a:rPr lang="en-US" sz="2400" b="1" dirty="0" err="1">
                <a:solidFill>
                  <a:srgbClr val="C00000"/>
                </a:solidFill>
                <a:latin typeface="Times New Roman" pitchFamily="18" charset="0"/>
                <a:cs typeface="Times New Roman" pitchFamily="18" charset="0"/>
              </a:rPr>
              <a:t>trội</a:t>
            </a:r>
            <a:r>
              <a:rPr lang="en-US" sz="2400" b="1" dirty="0">
                <a:solidFill>
                  <a:srgbClr val="C00000"/>
                </a:solidFill>
                <a:latin typeface="Times New Roman" pitchFamily="18" charset="0"/>
                <a:cs typeface="Times New Roman" pitchFamily="18" charset="0"/>
              </a:rPr>
              <a:t>: 1 </a:t>
            </a:r>
            <a:r>
              <a:rPr lang="en-US" sz="2400" b="1" dirty="0" err="1">
                <a:solidFill>
                  <a:srgbClr val="C00000"/>
                </a:solidFill>
                <a:latin typeface="Times New Roman" pitchFamily="18" charset="0"/>
                <a:cs typeface="Times New Roman" pitchFamily="18" charset="0"/>
              </a:rPr>
              <a:t>lặn</a:t>
            </a:r>
            <a:endParaRPr lang="en-US" sz="2400" b="1" dirty="0">
              <a:solidFill>
                <a:srgbClr val="C00000"/>
              </a:solidFill>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FA84A37A-AFC2-4A01-80A1-FC20F2C0D5BB}" type="slidenum">
              <a:rPr lang="en-US" smtClean="0"/>
              <a:pPr/>
              <a:t>13</a:t>
            </a:fld>
            <a:endParaRPr lang="en-US"/>
          </a:p>
        </p:txBody>
      </p:sp>
    </p:spTree>
    <p:extLst>
      <p:ext uri="{BB962C8B-B14F-4D97-AF65-F5344CB8AC3E}">
        <p14:creationId xmlns:p14="http://schemas.microsoft.com/office/powerpoint/2010/main" val="11609076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44444E-6 L -0.46806 0.2 " pathEditMode="relative" rAng="0" ptsTypes="AA">
                                      <p:cBhvr>
                                        <p:cTn id="6" dur="2000" fill="hold"/>
                                        <p:tgtEl>
                                          <p:spTgt spid="24"/>
                                        </p:tgtEl>
                                        <p:attrNameLst>
                                          <p:attrName>ppt_x</p:attrName>
                                          <p:attrName>ppt_y</p:attrName>
                                        </p:attrNameLst>
                                      </p:cBhvr>
                                      <p:rCtr x="-23403" y="100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5E-6 -3.7037E-7 L 0.68646 0.20324 " pathEditMode="relative" rAng="0" ptsTypes="AA">
                                      <p:cBhvr>
                                        <p:cTn id="10" dur="2000" fill="hold"/>
                                        <p:tgtEl>
                                          <p:spTgt spid="25"/>
                                        </p:tgtEl>
                                        <p:attrNameLst>
                                          <p:attrName>ppt_x</p:attrName>
                                          <p:attrName>ppt_y</p:attrName>
                                        </p:attrNameLst>
                                      </p:cBhvr>
                                      <p:rCtr x="34323" y="1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5" y="351"/>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6" y="-152400"/>
            <a:ext cx="93710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525" y="561728"/>
            <a:ext cx="449346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12699" y="1110021"/>
            <a:ext cx="443033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2.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niệm</a:t>
            </a:r>
            <a:r>
              <a:rPr lang="en-US" sz="2800" b="1" dirty="0" smtClean="0">
                <a:solidFill>
                  <a:srgbClr val="002060"/>
                </a:solidFill>
                <a:latin typeface="Times New Roman" pitchFamily="18" charset="0"/>
                <a:cs typeface="Times New Roman" pitchFamily="18" charset="0"/>
              </a:rPr>
              <a:t> :</a:t>
            </a:r>
            <a:endParaRPr lang="en-US" sz="2800" b="1" dirty="0">
              <a:solidFill>
                <a:srgbClr val="002060"/>
              </a:solidFill>
              <a:latin typeface="Times New Roman" pitchFamily="18" charset="0"/>
              <a:cs typeface="Times New Roman" pitchFamily="18" charset="0"/>
            </a:endParaRPr>
          </a:p>
        </p:txBody>
      </p:sp>
      <p:sp>
        <p:nvSpPr>
          <p:cNvPr id="9" name="TextBox 8"/>
          <p:cNvSpPr txBox="1"/>
          <p:nvPr/>
        </p:nvSpPr>
        <p:spPr>
          <a:xfrm>
            <a:off x="-22225" y="1607841"/>
            <a:ext cx="8862593" cy="3785652"/>
          </a:xfrm>
          <a:prstGeom prst="rect">
            <a:avLst/>
          </a:prstGeom>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en-US" sz="8000" b="1" dirty="0" smtClean="0">
              <a:solidFill>
                <a:srgbClr val="002060"/>
              </a:solidFill>
              <a:latin typeface="Times New Roman" pitchFamily="18" charset="0"/>
              <a:cs typeface="Times New Roman" pitchFamily="18" charset="0"/>
            </a:endParaRPr>
          </a:p>
          <a:p>
            <a:pPr algn="just"/>
            <a:endParaRPr lang="en-US" sz="8000" b="1" dirty="0">
              <a:solidFill>
                <a:srgbClr val="002060"/>
              </a:solidFill>
              <a:latin typeface="Times New Roman" pitchFamily="18" charset="0"/>
              <a:cs typeface="Times New Roman" pitchFamily="18" charset="0"/>
            </a:endParaRPr>
          </a:p>
          <a:p>
            <a:pPr algn="just"/>
            <a:endParaRPr lang="en-US" sz="8000" b="1" dirty="0">
              <a:solidFill>
                <a:srgbClr val="002060"/>
              </a:solidFill>
              <a:latin typeface="Times New Roman" pitchFamily="18" charset="0"/>
              <a:cs typeface="Times New Roman" pitchFamily="18" charset="0"/>
            </a:endParaRPr>
          </a:p>
        </p:txBody>
      </p:sp>
      <p:sp>
        <p:nvSpPr>
          <p:cNvPr id="10" name="Rectangle 9"/>
          <p:cNvSpPr/>
          <p:nvPr/>
        </p:nvSpPr>
        <p:spPr>
          <a:xfrm>
            <a:off x="287172" y="1413301"/>
            <a:ext cx="8393860" cy="830997"/>
          </a:xfrm>
          <a:prstGeom prst="rect">
            <a:avLst/>
          </a:prstGeom>
        </p:spPr>
        <p:txBody>
          <a:bodyPr wrap="square">
            <a:spAutoFit/>
          </a:bodyPr>
          <a:lstStyle/>
          <a:p>
            <a:pPr algn="just"/>
            <a:endParaRPr lang="en-US" sz="2400" b="1" dirty="0" smtClean="0">
              <a:solidFill>
                <a:srgbClr val="002060"/>
              </a:solidFill>
              <a:latin typeface="Times New Roman" pitchFamily="18" charset="0"/>
              <a:cs typeface="Times New Roman" pitchFamily="18" charset="0"/>
            </a:endParaRPr>
          </a:p>
          <a:p>
            <a:pPr algn="just"/>
            <a:r>
              <a:rPr lang="en-US" sz="2400" b="1" dirty="0" err="1" smtClean="0">
                <a:solidFill>
                  <a:schemeClr val="bg2">
                    <a:lumMod val="25000"/>
                  </a:schemeClr>
                </a:solidFill>
                <a:latin typeface="Times New Roman" pitchFamily="18" charset="0"/>
                <a:cs typeface="Times New Roman" pitchFamily="18" charset="0"/>
              </a:rPr>
              <a:t>Tính</a:t>
            </a:r>
            <a:r>
              <a:rPr lang="en-US" sz="2400" b="1" dirty="0" smtClean="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trạng</a:t>
            </a:r>
            <a:r>
              <a:rPr lang="en-US" sz="2400" b="1" dirty="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trội</a:t>
            </a:r>
            <a:r>
              <a:rPr lang="en-US" sz="2400" b="1" dirty="0" smtClean="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là</a:t>
            </a:r>
            <a:r>
              <a:rPr lang="en-US" sz="2400" b="1" dirty="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tính</a:t>
            </a:r>
            <a:r>
              <a:rPr lang="en-US" sz="2400" b="1" dirty="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trạng</a:t>
            </a:r>
            <a:r>
              <a:rPr lang="en-US" sz="2400" b="1" dirty="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biểu</a:t>
            </a:r>
            <a:r>
              <a:rPr lang="en-US" sz="2400" b="1" dirty="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hiện</a:t>
            </a:r>
            <a:r>
              <a:rPr lang="en-US" sz="2400" b="1" dirty="0">
                <a:solidFill>
                  <a:schemeClr val="bg2">
                    <a:lumMod val="25000"/>
                  </a:schemeClr>
                </a:solidFill>
                <a:latin typeface="Times New Roman" pitchFamily="18" charset="0"/>
                <a:cs typeface="Times New Roman" pitchFamily="18" charset="0"/>
              </a:rPr>
              <a:t> </a:t>
            </a:r>
            <a:r>
              <a:rPr lang="en-US" sz="2400" b="1" dirty="0" err="1">
                <a:solidFill>
                  <a:schemeClr val="bg2">
                    <a:lumMod val="25000"/>
                  </a:schemeClr>
                </a:solidFill>
                <a:latin typeface="Times New Roman" pitchFamily="18" charset="0"/>
                <a:cs typeface="Times New Roman" pitchFamily="18" charset="0"/>
              </a:rPr>
              <a:t>ngay</a:t>
            </a:r>
            <a:r>
              <a:rPr lang="en-US" sz="2400" b="1" dirty="0">
                <a:solidFill>
                  <a:schemeClr val="bg2">
                    <a:lumMod val="25000"/>
                  </a:schemeClr>
                </a:solidFill>
                <a:latin typeface="Times New Roman" pitchFamily="18" charset="0"/>
                <a:cs typeface="Times New Roman" pitchFamily="18" charset="0"/>
              </a:rPr>
              <a:t> ở </a:t>
            </a:r>
            <a:r>
              <a:rPr lang="en-US" sz="2400" b="1" dirty="0" err="1">
                <a:solidFill>
                  <a:schemeClr val="bg2">
                    <a:lumMod val="25000"/>
                  </a:schemeClr>
                </a:solidFill>
                <a:latin typeface="Times New Roman" pitchFamily="18" charset="0"/>
                <a:cs typeface="Times New Roman" pitchFamily="18" charset="0"/>
              </a:rPr>
              <a:t>F1</a:t>
            </a:r>
            <a:r>
              <a:rPr lang="en-US" sz="2400" b="1" dirty="0" smtClean="0">
                <a:solidFill>
                  <a:schemeClr val="bg2">
                    <a:lumMod val="25000"/>
                  </a:schemeClr>
                </a:solidFill>
                <a:latin typeface="Times New Roman" pitchFamily="18" charset="0"/>
                <a:cs typeface="Times New Roman" pitchFamily="18" charset="0"/>
              </a:rPr>
              <a:t>.</a:t>
            </a:r>
          </a:p>
        </p:txBody>
      </p:sp>
      <p:sp>
        <p:nvSpPr>
          <p:cNvPr id="11" name="Rectangle 10"/>
          <p:cNvSpPr/>
          <p:nvPr/>
        </p:nvSpPr>
        <p:spPr>
          <a:xfrm>
            <a:off x="287172" y="1988402"/>
            <a:ext cx="8311730" cy="830997"/>
          </a:xfrm>
          <a:prstGeom prst="rect">
            <a:avLst/>
          </a:prstGeom>
        </p:spPr>
        <p:txBody>
          <a:bodyPr wrap="square">
            <a:spAutoFit/>
          </a:bodyPr>
          <a:lstStyle/>
          <a:p>
            <a:pPr algn="just"/>
            <a:endParaRPr lang="en-US" sz="2400" b="1" dirty="0" smtClean="0">
              <a:solidFill>
                <a:srgbClr val="002060"/>
              </a:solidFill>
              <a:latin typeface="+mj-lt"/>
            </a:endParaRPr>
          </a:p>
          <a:p>
            <a:pPr algn="just"/>
            <a:r>
              <a:rPr lang="vi-VN" sz="2400" b="1" dirty="0" smtClean="0">
                <a:solidFill>
                  <a:schemeClr val="bg2">
                    <a:lumMod val="25000"/>
                  </a:schemeClr>
                </a:solidFill>
                <a:latin typeface="+mj-lt"/>
              </a:rPr>
              <a:t>Tính </a:t>
            </a:r>
            <a:r>
              <a:rPr lang="vi-VN" sz="2400" b="1" dirty="0">
                <a:solidFill>
                  <a:schemeClr val="bg2">
                    <a:lumMod val="25000"/>
                  </a:schemeClr>
                </a:solidFill>
                <a:latin typeface="+mj-lt"/>
              </a:rPr>
              <a:t>trạng lặn là tính trạng đến F2 mới được biểu hiện.</a:t>
            </a:r>
          </a:p>
        </p:txBody>
      </p:sp>
      <p:sp>
        <p:nvSpPr>
          <p:cNvPr id="12" name="Rectangle 11"/>
          <p:cNvSpPr/>
          <p:nvPr/>
        </p:nvSpPr>
        <p:spPr>
          <a:xfrm>
            <a:off x="297532" y="2219233"/>
            <a:ext cx="8697493" cy="1200329"/>
          </a:xfrm>
          <a:prstGeom prst="rect">
            <a:avLst/>
          </a:prstGeom>
        </p:spPr>
        <p:txBody>
          <a:bodyPr wrap="square">
            <a:spAutoFit/>
          </a:bodyPr>
          <a:lstStyle/>
          <a:p>
            <a:pPr algn="just"/>
            <a:endParaRPr lang="en-US" sz="2400" b="1" dirty="0" smtClean="0">
              <a:solidFill>
                <a:schemeClr val="bg2">
                  <a:lumMod val="25000"/>
                </a:schemeClr>
              </a:solidFill>
              <a:latin typeface="+mj-lt"/>
            </a:endParaRPr>
          </a:p>
          <a:p>
            <a:pPr algn="just"/>
            <a:endParaRPr lang="en-US" sz="2400" b="1" dirty="0" smtClean="0">
              <a:solidFill>
                <a:schemeClr val="bg2">
                  <a:lumMod val="25000"/>
                </a:schemeClr>
              </a:solidFill>
              <a:latin typeface="+mj-lt"/>
            </a:endParaRPr>
          </a:p>
          <a:p>
            <a:pPr algn="just"/>
            <a:r>
              <a:rPr lang="vi-VN" sz="2400" b="1" dirty="0" smtClean="0">
                <a:solidFill>
                  <a:schemeClr val="bg2">
                    <a:lumMod val="25000"/>
                  </a:schemeClr>
                </a:solidFill>
                <a:latin typeface="+mj-lt"/>
              </a:rPr>
              <a:t>Kiểu </a:t>
            </a:r>
            <a:r>
              <a:rPr lang="vi-VN" sz="2400" b="1" dirty="0">
                <a:solidFill>
                  <a:schemeClr val="bg2">
                    <a:lumMod val="25000"/>
                  </a:schemeClr>
                </a:solidFill>
                <a:latin typeface="+mj-lt"/>
              </a:rPr>
              <a:t>hình là tổ hợp toàn bộ các tính trạng của cơ thể.</a:t>
            </a:r>
          </a:p>
        </p:txBody>
      </p:sp>
      <p:sp>
        <p:nvSpPr>
          <p:cNvPr id="14" name="TextBox 13"/>
          <p:cNvSpPr txBox="1"/>
          <p:nvPr/>
        </p:nvSpPr>
        <p:spPr>
          <a:xfrm>
            <a:off x="165100" y="3435701"/>
            <a:ext cx="2062767"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2060"/>
                </a:solidFill>
                <a:latin typeface="Times New Roman" pitchFamily="18" charset="0"/>
                <a:cs typeface="Times New Roman" pitchFamily="18" charset="0"/>
              </a:rPr>
              <a:t>3. </a:t>
            </a:r>
            <a:r>
              <a:rPr lang="en-US" sz="2800" b="1" dirty="0" err="1" smtClean="0">
                <a:solidFill>
                  <a:srgbClr val="002060"/>
                </a:solidFill>
                <a:latin typeface="Times New Roman" pitchFamily="18" charset="0"/>
                <a:cs typeface="Times New Roman" pitchFamily="18" charset="0"/>
              </a:rPr>
              <a:t>Kết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luận</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15" name="TextBox 14"/>
          <p:cNvSpPr txBox="1"/>
          <p:nvPr/>
        </p:nvSpPr>
        <p:spPr>
          <a:xfrm>
            <a:off x="139699" y="4038599"/>
            <a:ext cx="8750299" cy="120032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b="1" dirty="0" err="1" smtClean="0">
                <a:solidFill>
                  <a:srgbClr val="0070C0"/>
                </a:solidFill>
                <a:latin typeface="Times New Roman" pitchFamily="18" charset="0"/>
                <a:cs typeface="Times New Roman" pitchFamily="18" charset="0"/>
              </a:rPr>
              <a:t>Khi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lai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hai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bố</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mẹ</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khác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nhau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về</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một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cặp</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thuần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chủng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tương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phản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thì</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F</a:t>
            </a:r>
            <a:r>
              <a:rPr lang="en-US" sz="2400" b="1" baseline="-25000" dirty="0" err="1" smtClean="0">
                <a:solidFill>
                  <a:srgbClr val="0070C0"/>
                </a:solidFill>
                <a:latin typeface="Times New Roman" pitchFamily="18" charset="0"/>
                <a:cs typeface="Times New Roman" pitchFamily="18" charset="0"/>
              </a:rPr>
              <a:t>1</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đồng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tính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về</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bố</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hoặc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mẹ</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còn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F</a:t>
            </a:r>
            <a:r>
              <a:rPr lang="en-US" sz="2400" b="1" baseline="-25000" dirty="0" err="1" smtClean="0">
                <a:solidFill>
                  <a:srgbClr val="0070C0"/>
                </a:solidFill>
                <a:latin typeface="Times New Roman" pitchFamily="18" charset="0"/>
                <a:cs typeface="Times New Roman" pitchFamily="18" charset="0"/>
              </a:rPr>
              <a:t>2</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có</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sự</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phân</a:t>
            </a:r>
            <a:r>
              <a:rPr lang="en-US" sz="2400" b="1" dirty="0" smtClean="0">
                <a:solidFill>
                  <a:srgbClr val="0070C0"/>
                </a:solidFill>
                <a:latin typeface="Times New Roman" pitchFamily="18" charset="0"/>
                <a:cs typeface="Times New Roman" pitchFamily="18" charset="0"/>
              </a:rPr>
              <a:t> li </a:t>
            </a:r>
            <a:r>
              <a:rPr lang="en-US" sz="2400" b="1" dirty="0" err="1" smtClean="0">
                <a:solidFill>
                  <a:srgbClr val="0070C0"/>
                </a:solidFill>
                <a:latin typeface="Times New Roman" pitchFamily="18" charset="0"/>
                <a:cs typeface="Times New Roman" pitchFamily="18" charset="0"/>
              </a:rPr>
              <a:t>tính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theo</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tỉ</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lệ</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trung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bình</a:t>
            </a:r>
            <a:r>
              <a:rPr lang="en-US" sz="2400" b="1" dirty="0" smtClean="0">
                <a:solidFill>
                  <a:srgbClr val="0070C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3 </a:t>
            </a:r>
            <a:r>
              <a:rPr lang="en-US" sz="2400" b="1" dirty="0" err="1" smtClean="0">
                <a:solidFill>
                  <a:srgbClr val="002060"/>
                </a:solidFill>
                <a:latin typeface="Times New Roman" pitchFamily="18" charset="0"/>
                <a:cs typeface="Times New Roman" pitchFamily="18" charset="0"/>
              </a:rPr>
              <a:t>trội</a:t>
            </a:r>
            <a:r>
              <a:rPr lang="en-US" sz="2400" b="1" dirty="0" smtClean="0">
                <a:solidFill>
                  <a:srgbClr val="002060"/>
                </a:solidFill>
                <a:latin typeface="Times New Roman" pitchFamily="18" charset="0"/>
                <a:cs typeface="Times New Roman" pitchFamily="18" charset="0"/>
              </a:rPr>
              <a:t>: 1 </a:t>
            </a:r>
            <a:r>
              <a:rPr lang="en-US" sz="2400" b="1" dirty="0" err="1" smtClean="0">
                <a:solidFill>
                  <a:srgbClr val="002060"/>
                </a:solidFill>
                <a:latin typeface="Times New Roman" pitchFamily="18" charset="0"/>
                <a:cs typeface="Times New Roman" pitchFamily="18" charset="0"/>
              </a:rPr>
              <a:t>lặn</a:t>
            </a:r>
            <a:endParaRPr lang="en-US" sz="2400" b="1" dirty="0">
              <a:solidFill>
                <a:srgbClr val="002060"/>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pPr/>
              <a:t>14</a:t>
            </a:fld>
            <a:endParaRPr lang="en-US"/>
          </a:p>
        </p:txBody>
      </p:sp>
    </p:spTree>
    <p:extLst>
      <p:ext uri="{BB962C8B-B14F-4D97-AF65-F5344CB8AC3E}">
        <p14:creationId xmlns:p14="http://schemas.microsoft.com/office/powerpoint/2010/main" val="39816732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by="(-#ppt_w*2)" calcmode="lin" valueType="num">
                                      <p:cBhvr rctx="PPT">
                                        <p:cTn id="14" dur="500" autoRev="1" fill="hold">
                                          <p:stCondLst>
                                            <p:cond delay="0"/>
                                          </p:stCondLst>
                                        </p:cTn>
                                        <p:tgtEl>
                                          <p:spTgt spid="15"/>
                                        </p:tgtEl>
                                        <p:attrNameLst>
                                          <p:attrName>ppt_w</p:attrName>
                                        </p:attrNameLst>
                                      </p:cBhvr>
                                    </p:anim>
                                    <p:anim by="(#ppt_w*0.50)" calcmode="lin" valueType="num">
                                      <p:cBhvr>
                                        <p:cTn id="15" dur="500" decel="50000" autoRev="1" fill="hold">
                                          <p:stCondLst>
                                            <p:cond delay="0"/>
                                          </p:stCondLst>
                                        </p:cTn>
                                        <p:tgtEl>
                                          <p:spTgt spid="15"/>
                                        </p:tgtEl>
                                        <p:attrNameLst>
                                          <p:attrName>ppt_x</p:attrName>
                                        </p:attrNameLst>
                                      </p:cBhvr>
                                    </p:anim>
                                    <p:anim from="(-#ppt_h/2)" to="(#ppt_y)" calcmode="lin" valueType="num">
                                      <p:cBhvr>
                                        <p:cTn id="16" dur="1000" fill="hold">
                                          <p:stCondLst>
                                            <p:cond delay="0"/>
                                          </p:stCondLst>
                                        </p:cTn>
                                        <p:tgtEl>
                                          <p:spTgt spid="15"/>
                                        </p:tgtEl>
                                        <p:attrNameLst>
                                          <p:attrName>ppt_y</p:attrName>
                                        </p:attrNameLst>
                                      </p:cBhvr>
                                    </p:anim>
                                    <p:animRot by="21600000">
                                      <p:cBhvr>
                                        <p:cTn id="17"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5" y="351"/>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9486" y="18885"/>
            <a:ext cx="9203485"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Menden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giải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thích</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descr="E:\Hinh nen\So do giai thich ket qua thi nghiem lai mot cap tinh trang cua Men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5" y="665216"/>
            <a:ext cx="4432730" cy="6192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Horizontal Scroll 16"/>
          <p:cNvSpPr/>
          <p:nvPr/>
        </p:nvSpPr>
        <p:spPr>
          <a:xfrm>
            <a:off x="4471239" y="457200"/>
            <a:ext cx="4594225" cy="6705600"/>
          </a:xfrm>
          <a:prstGeom prst="horizontalScroll">
            <a:avLst/>
          </a:prstGeom>
          <a:blipFill>
            <a:blip r:embed="rId4"/>
            <a:tile tx="0" ty="0" sx="100000" sy="100000" flip="none" algn="tl"/>
          </a:blipFill>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2400" b="1" dirty="0" smtClean="0">
              <a:solidFill>
                <a:srgbClr val="0070C0"/>
              </a:solidFill>
              <a:latin typeface="Times New Roman" pitchFamily="18" charset="0"/>
              <a:cs typeface="Times New Roman" pitchFamily="18" charset="0"/>
            </a:endParaRPr>
          </a:p>
          <a:p>
            <a:pPr algn="just"/>
            <a:endParaRPr lang="en-US" sz="2400" b="1" dirty="0">
              <a:solidFill>
                <a:srgbClr val="0070C0"/>
              </a:solidFill>
              <a:latin typeface="Times New Roman" pitchFamily="18" charset="0"/>
              <a:cs typeface="Times New Roman" pitchFamily="18" charset="0"/>
            </a:endParaRPr>
          </a:p>
          <a:p>
            <a:pPr algn="just"/>
            <a:endParaRPr lang="en-US" sz="2400" b="1" dirty="0" smtClean="0">
              <a:solidFill>
                <a:srgbClr val="0070C0"/>
              </a:solidFill>
              <a:latin typeface="Times New Roman" pitchFamily="18" charset="0"/>
              <a:cs typeface="Times New Roman" pitchFamily="18" charset="0"/>
            </a:endParaRPr>
          </a:p>
          <a:p>
            <a:pPr algn="just"/>
            <a:endParaRPr lang="en-US" sz="2400" b="1" dirty="0" smtClean="0">
              <a:solidFill>
                <a:srgbClr val="0070C0"/>
              </a:solidFill>
              <a:latin typeface="Times New Roman" pitchFamily="18" charset="0"/>
              <a:cs typeface="Times New Roman" pitchFamily="18" charset="0"/>
            </a:endParaRPr>
          </a:p>
          <a:p>
            <a:pPr algn="just"/>
            <a:r>
              <a:rPr lang="en-US" sz="2400" b="1" dirty="0" err="1" smtClean="0">
                <a:solidFill>
                  <a:srgbClr val="C00000"/>
                </a:solidFill>
                <a:latin typeface="Times New Roman" pitchFamily="18" charset="0"/>
                <a:cs typeface="Times New Roman" pitchFamily="18" charset="0"/>
              </a:rPr>
              <a:t>Đọc</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thông</a:t>
            </a:r>
            <a:r>
              <a:rPr lang="en-US" sz="2400" b="1" dirty="0">
                <a:solidFill>
                  <a:srgbClr val="C00000"/>
                </a:solidFill>
                <a:latin typeface="Times New Roman" pitchFamily="18" charset="0"/>
                <a:cs typeface="Times New Roman" pitchFamily="18" charset="0"/>
              </a:rPr>
              <a:t> tin </a:t>
            </a:r>
            <a:r>
              <a:rPr lang="en-US" sz="2400" b="1" dirty="0" err="1">
                <a:solidFill>
                  <a:srgbClr val="C00000"/>
                </a:solidFill>
                <a:latin typeface="Times New Roman" pitchFamily="18" charset="0"/>
                <a:cs typeface="Times New Roman" pitchFamily="18" charset="0"/>
              </a:rPr>
              <a:t>SGK</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quan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hình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thảo</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luận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trả</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lời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câu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hỏi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sau</a:t>
            </a:r>
            <a:r>
              <a:rPr lang="en-US" sz="2400" b="1" dirty="0" smtClean="0">
                <a:solidFill>
                  <a:srgbClr val="C00000"/>
                </a:solidFill>
                <a:latin typeface="Times New Roman" pitchFamily="18" charset="0"/>
                <a:cs typeface="Times New Roman" pitchFamily="18" charset="0"/>
              </a:rPr>
              <a:t>:</a:t>
            </a:r>
          </a:p>
          <a:p>
            <a:pPr algn="just"/>
            <a:endParaRPr lang="en-US" sz="2400" b="1" dirty="0" smtClean="0">
              <a:solidFill>
                <a:srgbClr val="0070C0"/>
              </a:solidFill>
              <a:latin typeface="Times New Roman" pitchFamily="18" charset="0"/>
              <a:cs typeface="Times New Roman" pitchFamily="18" charset="0"/>
            </a:endParaRPr>
          </a:p>
          <a:p>
            <a:pPr marL="457200" indent="-457200" algn="just">
              <a:buAutoNum type="arabicPeriod"/>
            </a:pP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smtClean="0">
                <a:latin typeface="Times New Roman" pitchFamily="18" charset="0"/>
                <a:cs typeface="Times New Roman" pitchFamily="18" charset="0"/>
              </a:rPr>
              <a:t>?</a:t>
            </a:r>
          </a:p>
          <a:p>
            <a:pPr marL="457200" indent="-457200" algn="just">
              <a:buFontTx/>
              <a:buAutoNum type="arabicPeriod"/>
            </a:pP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in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in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nghỉa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p>
          <a:p>
            <a:pPr marL="457200" indent="-457200">
              <a:buAutoNum type="arabicPeriod"/>
            </a:pP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Ý </a:t>
            </a:r>
            <a:r>
              <a:rPr lang="en-US" sz="2400" b="1" dirty="0" err="1" smtClean="0">
                <a:latin typeface="Times New Roman" pitchFamily="18" charset="0"/>
                <a:cs typeface="Times New Roman" pitchFamily="18" charset="0"/>
              </a:rPr>
              <a:t>nghỉa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chúng</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pPr marL="457200" indent="-457200" algn="just">
              <a:buAutoNum type="arabicPeriod"/>
            </a:pPr>
            <a:endParaRPr lang="en-US" sz="2400" b="1" dirty="0" smtClean="0">
              <a:latin typeface="Times New Roman" pitchFamily="18" charset="0"/>
              <a:cs typeface="Times New Roman" pitchFamily="18" charset="0"/>
            </a:endParaRPr>
          </a:p>
          <a:p>
            <a:pPr marL="457200" indent="-457200" algn="just">
              <a:buAutoNum type="arabicPeriod"/>
            </a:pPr>
            <a:endParaRPr lang="en-US" sz="2400" b="1" dirty="0">
              <a:latin typeface="Times New Roman" pitchFamily="18" charset="0"/>
              <a:cs typeface="Times New Roman" pitchFamily="18" charset="0"/>
            </a:endParaRPr>
          </a:p>
          <a:p>
            <a:pPr algn="just"/>
            <a:endParaRPr lang="en-US" sz="2400" b="1" dirty="0">
              <a:solidFill>
                <a:srgbClr val="0070C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A84A37A-AFC2-4A01-80A1-FC20F2C0D5BB}" type="slidenum">
              <a:rPr lang="en-US" smtClean="0"/>
              <a:pPr/>
              <a:t>15</a:t>
            </a:fld>
            <a:endParaRPr lang="en-US"/>
          </a:p>
        </p:txBody>
      </p:sp>
    </p:spTree>
    <p:extLst>
      <p:ext uri="{BB962C8B-B14F-4D97-AF65-F5344CB8AC3E}">
        <p14:creationId xmlns:p14="http://schemas.microsoft.com/office/powerpoint/2010/main" val="55748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par>
                          <p:cTn id="11" fill="hold">
                            <p:stCondLst>
                              <p:cond delay="4200"/>
                            </p:stCondLst>
                            <p:childTnLst>
                              <p:par>
                                <p:cTn id="12" presetID="31"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5" y="-285751"/>
            <a:ext cx="9212116" cy="739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902" y="0"/>
            <a:ext cx="912495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Menden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giải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thích</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22659797"/>
              </p:ext>
            </p:extLst>
          </p:nvPr>
        </p:nvGraphicFramePr>
        <p:xfrm>
          <a:off x="-49066" y="2217420"/>
          <a:ext cx="9124949" cy="3794760"/>
        </p:xfrm>
        <a:graphic>
          <a:graphicData uri="http://schemas.openxmlformats.org/drawingml/2006/table">
            <a:tbl>
              <a:tblPr firstRow="1" bandRow="1">
                <a:tableStyleId>{22838BEF-8BB2-4498-84A7-C5851F593DF1}</a:tableStyleId>
              </a:tblPr>
              <a:tblGrid>
                <a:gridCol w="3837596"/>
                <a:gridCol w="1449758"/>
                <a:gridCol w="3837595"/>
              </a:tblGrid>
              <a:tr h="370840">
                <a:tc>
                  <a:txBody>
                    <a:bodyPr/>
                    <a:lstStyle/>
                    <a:p>
                      <a:r>
                        <a:rPr lang="en-US" sz="2800" dirty="0" smtClean="0">
                          <a:solidFill>
                            <a:schemeClr val="accent2">
                              <a:lumMod val="50000"/>
                            </a:schemeClr>
                          </a:solidFill>
                          <a:latin typeface="Times New Roman" pitchFamily="18" charset="0"/>
                          <a:cs typeface="Times New Roman" pitchFamily="18" charset="0"/>
                        </a:rPr>
                        <a:t>1. </a:t>
                      </a:r>
                      <a:r>
                        <a:rPr lang="en-US" sz="2800" b="0" dirty="0" err="1" smtClean="0">
                          <a:solidFill>
                            <a:schemeClr val="accent2">
                              <a:lumMod val="50000"/>
                            </a:schemeClr>
                          </a:solidFill>
                          <a:latin typeface="Times New Roman" pitchFamily="18" charset="0"/>
                          <a:cs typeface="Times New Roman" pitchFamily="18" charset="0"/>
                        </a:rPr>
                        <a:t>Trong</a:t>
                      </a:r>
                      <a:r>
                        <a:rPr lang="en-US" sz="2800" b="0" dirty="0" smtClean="0">
                          <a:solidFill>
                            <a:schemeClr val="accent2">
                              <a:lumMod val="50000"/>
                            </a:schemeClr>
                          </a:solidFill>
                          <a:latin typeface="Times New Roman" pitchFamily="18" charset="0"/>
                          <a:cs typeface="Times New Roman" pitchFamily="18" charset="0"/>
                        </a:rPr>
                        <a:t> </a:t>
                      </a:r>
                      <a:r>
                        <a:rPr lang="en-US" sz="2800" b="0" dirty="0" err="1" smtClean="0">
                          <a:solidFill>
                            <a:schemeClr val="accent2">
                              <a:lumMod val="50000"/>
                            </a:schemeClr>
                          </a:solidFill>
                          <a:latin typeface="Times New Roman" pitchFamily="18" charset="0"/>
                          <a:cs typeface="Times New Roman" pitchFamily="18" charset="0"/>
                        </a:rPr>
                        <a:t>tế</a:t>
                      </a:r>
                      <a:r>
                        <a:rPr lang="en-US" sz="2800" b="0" baseline="0" dirty="0" smtClean="0">
                          <a:solidFill>
                            <a:schemeClr val="accent2">
                              <a:lumMod val="50000"/>
                            </a:schemeClr>
                          </a:solidFill>
                          <a:latin typeface="Times New Roman" pitchFamily="18" charset="0"/>
                          <a:cs typeface="Times New Roman" pitchFamily="18" charset="0"/>
                        </a:rPr>
                        <a:t> </a:t>
                      </a:r>
                      <a:r>
                        <a:rPr lang="en-US" sz="2800" b="0" baseline="0" dirty="0" err="1" smtClean="0">
                          <a:solidFill>
                            <a:schemeClr val="accent2">
                              <a:lumMod val="50000"/>
                            </a:schemeClr>
                          </a:solidFill>
                          <a:latin typeface="Times New Roman" pitchFamily="18" charset="0"/>
                          <a:cs typeface="Times New Roman" pitchFamily="18" charset="0"/>
                        </a:rPr>
                        <a:t>bào</a:t>
                      </a:r>
                      <a:r>
                        <a:rPr lang="en-US" sz="2800" b="0" baseline="0" dirty="0" smtClean="0">
                          <a:solidFill>
                            <a:schemeClr val="accent2">
                              <a:lumMod val="50000"/>
                            </a:schemeClr>
                          </a:solidFill>
                          <a:latin typeface="Times New Roman" pitchFamily="18" charset="0"/>
                          <a:cs typeface="Times New Roman" pitchFamily="18" charset="0"/>
                        </a:rPr>
                        <a:t> </a:t>
                      </a:r>
                      <a:r>
                        <a:rPr lang="en-US" sz="2800" b="0" baseline="0" dirty="0" err="1" smtClean="0">
                          <a:solidFill>
                            <a:schemeClr val="accent2">
                              <a:lumMod val="50000"/>
                            </a:schemeClr>
                          </a:solidFill>
                          <a:latin typeface="Times New Roman" pitchFamily="18" charset="0"/>
                          <a:cs typeface="Times New Roman" pitchFamily="18" charset="0"/>
                        </a:rPr>
                        <a:t>sinh</a:t>
                      </a:r>
                      <a:r>
                        <a:rPr lang="en-US" sz="2800" b="0" baseline="0" dirty="0" smtClean="0">
                          <a:solidFill>
                            <a:schemeClr val="accent2">
                              <a:lumMod val="50000"/>
                            </a:schemeClr>
                          </a:solidFill>
                          <a:latin typeface="Times New Roman" pitchFamily="18" charset="0"/>
                          <a:cs typeface="Times New Roman" pitchFamily="18" charset="0"/>
                        </a:rPr>
                        <a:t> </a:t>
                      </a:r>
                      <a:r>
                        <a:rPr lang="en-US" sz="2800" b="0" baseline="0" dirty="0" err="1" smtClean="0">
                          <a:solidFill>
                            <a:schemeClr val="accent2">
                              <a:lumMod val="50000"/>
                            </a:schemeClr>
                          </a:solidFill>
                          <a:latin typeface="Times New Roman" pitchFamily="18" charset="0"/>
                          <a:cs typeface="Times New Roman" pitchFamily="18" charset="0"/>
                        </a:rPr>
                        <a:t>dưỡng</a:t>
                      </a:r>
                      <a:endParaRPr lang="en-US" sz="2800" b="0" dirty="0">
                        <a:solidFill>
                          <a:schemeClr val="accent2">
                            <a:lumMod val="50000"/>
                          </a:schemeClr>
                        </a:solidFill>
                        <a:latin typeface="Times New Roman" pitchFamily="18" charset="0"/>
                        <a:cs typeface="Times New Roman" pitchFamily="18" charset="0"/>
                      </a:endParaRPr>
                    </a:p>
                  </a:txBody>
                  <a:tcPr anchor="ctr"/>
                </a:tc>
                <a:tc>
                  <a:txBody>
                    <a:bodyPr/>
                    <a:lstStyle/>
                    <a:p>
                      <a:pPr algn="ctr"/>
                      <a:endParaRPr lang="en-US" sz="2800" dirty="0">
                        <a:latin typeface="Times New Roman" pitchFamily="18" charset="0"/>
                        <a:cs typeface="Times New Roman" pitchFamily="18" charset="0"/>
                      </a:endParaRPr>
                    </a:p>
                  </a:txBody>
                  <a:tcPr anchor="ctr"/>
                </a:tc>
                <a:tc>
                  <a:txBody>
                    <a:bodyPr/>
                    <a:lstStyle/>
                    <a:p>
                      <a:r>
                        <a:rPr lang="en-US" sz="2800" b="0" dirty="0" smtClean="0">
                          <a:solidFill>
                            <a:srgbClr val="002060"/>
                          </a:solidFill>
                          <a:latin typeface="Times New Roman" pitchFamily="18" charset="0"/>
                          <a:cs typeface="Times New Roman" pitchFamily="18" charset="0"/>
                        </a:rPr>
                        <a:t>A. </a:t>
                      </a:r>
                      <a:r>
                        <a:rPr lang="en-US" sz="2800" b="0" dirty="0" err="1" smtClean="0">
                          <a:solidFill>
                            <a:srgbClr val="002060"/>
                          </a:solidFill>
                          <a:latin typeface="Times New Roman" pitchFamily="18" charset="0"/>
                          <a:cs typeface="Times New Roman" pitchFamily="18" charset="0"/>
                        </a:rPr>
                        <a:t>Bằng</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chữ</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cái</a:t>
                      </a:r>
                      <a:r>
                        <a:rPr lang="en-US" sz="2800" b="0" baseline="0" dirty="0" smtClean="0">
                          <a:solidFill>
                            <a:srgbClr val="002060"/>
                          </a:solidFill>
                          <a:latin typeface="Times New Roman" pitchFamily="18" charset="0"/>
                          <a:cs typeface="Times New Roman" pitchFamily="18" charset="0"/>
                        </a:rPr>
                        <a:t> in </a:t>
                      </a:r>
                      <a:r>
                        <a:rPr lang="en-US" sz="2800" b="0" baseline="0" dirty="0" err="1" smtClean="0">
                          <a:solidFill>
                            <a:srgbClr val="002060"/>
                          </a:solidFill>
                          <a:latin typeface="Times New Roman" pitchFamily="18" charset="0"/>
                          <a:cs typeface="Times New Roman" pitchFamily="18" charset="0"/>
                        </a:rPr>
                        <a:t>hoa</a:t>
                      </a:r>
                      <a:r>
                        <a:rPr lang="en-US" sz="2800" b="0" baseline="0" dirty="0" smtClean="0">
                          <a:solidFill>
                            <a:srgbClr val="002060"/>
                          </a:solidFill>
                          <a:latin typeface="Times New Roman" pitchFamily="18" charset="0"/>
                          <a:cs typeface="Times New Roman" pitchFamily="18" charset="0"/>
                        </a:rPr>
                        <a:t> hay in </a:t>
                      </a:r>
                      <a:r>
                        <a:rPr lang="en-US" sz="2800" b="0" baseline="0" dirty="0" err="1" smtClean="0">
                          <a:solidFill>
                            <a:srgbClr val="002060"/>
                          </a:solidFill>
                          <a:latin typeface="Times New Roman" pitchFamily="18" charset="0"/>
                          <a:cs typeface="Times New Roman" pitchFamily="18" charset="0"/>
                        </a:rPr>
                        <a:t>thường</a:t>
                      </a:r>
                      <a:endParaRPr lang="en-US" sz="2800" b="0" dirty="0">
                        <a:solidFill>
                          <a:srgbClr val="002060"/>
                        </a:solidFill>
                        <a:latin typeface="Times New Roman" pitchFamily="18" charset="0"/>
                        <a:cs typeface="Times New Roman" pitchFamily="18" charset="0"/>
                      </a:endParaRPr>
                    </a:p>
                  </a:txBody>
                  <a:tcPr anchor="ctr"/>
                </a:tc>
              </a:tr>
              <a:tr h="960120">
                <a:tc>
                  <a:txBody>
                    <a:bodyPr/>
                    <a:lstStyle/>
                    <a:p>
                      <a:r>
                        <a:rPr lang="en-US" sz="2800" dirty="0" smtClean="0">
                          <a:solidFill>
                            <a:schemeClr val="accent2">
                              <a:lumMod val="50000"/>
                            </a:schemeClr>
                          </a:solidFill>
                          <a:latin typeface="Times New Roman" pitchFamily="18" charset="0"/>
                          <a:cs typeface="Times New Roman" pitchFamily="18" charset="0"/>
                        </a:rPr>
                        <a:t>2. Menden</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kí</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hiệu</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cho</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các</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nhân</a:t>
                      </a:r>
                      <a:r>
                        <a:rPr lang="en-US" sz="2800" baseline="0" dirty="0" smtClean="0">
                          <a:solidFill>
                            <a:schemeClr val="accent2">
                              <a:lumMod val="50000"/>
                            </a:schemeClr>
                          </a:solidFill>
                          <a:latin typeface="Times New Roman" pitchFamily="18" charset="0"/>
                          <a:cs typeface="Times New Roman" pitchFamily="18" charset="0"/>
                        </a:rPr>
                        <a:t> </a:t>
                      </a:r>
                      <a:r>
                        <a:rPr lang="en-US" sz="2800" baseline="0" dirty="0" err="1" smtClean="0">
                          <a:solidFill>
                            <a:schemeClr val="accent2">
                              <a:lumMod val="50000"/>
                            </a:schemeClr>
                          </a:solidFill>
                          <a:latin typeface="Times New Roman" pitchFamily="18" charset="0"/>
                          <a:cs typeface="Times New Roman" pitchFamily="18" charset="0"/>
                        </a:rPr>
                        <a:t>tồ</a:t>
                      </a:r>
                      <a:r>
                        <a:rPr lang="en-US" sz="2800" baseline="0" dirty="0" smtClean="0">
                          <a:solidFill>
                            <a:schemeClr val="accent2">
                              <a:lumMod val="50000"/>
                            </a:schemeClr>
                          </a:solidFill>
                          <a:latin typeface="Times New Roman" pitchFamily="18" charset="0"/>
                          <a:cs typeface="Times New Roman" pitchFamily="18" charset="0"/>
                        </a:rPr>
                        <a:t> di </a:t>
                      </a:r>
                      <a:r>
                        <a:rPr lang="en-US" sz="2800" baseline="0" dirty="0" err="1" smtClean="0">
                          <a:solidFill>
                            <a:schemeClr val="accent2">
                              <a:lumMod val="50000"/>
                            </a:schemeClr>
                          </a:solidFill>
                          <a:latin typeface="Times New Roman" pitchFamily="18" charset="0"/>
                          <a:cs typeface="Times New Roman" pitchFamily="18" charset="0"/>
                        </a:rPr>
                        <a:t>truyền</a:t>
                      </a:r>
                      <a:endParaRPr lang="en-US" sz="2800" dirty="0">
                        <a:solidFill>
                          <a:schemeClr val="accent2">
                            <a:lumMod val="50000"/>
                          </a:schemeClr>
                        </a:solidFill>
                        <a:latin typeface="Times New Roman" pitchFamily="18" charset="0"/>
                        <a:cs typeface="Times New Roman" pitchFamily="18" charset="0"/>
                      </a:endParaRPr>
                    </a:p>
                  </a:txBody>
                  <a:tcPr anchor="ctr"/>
                </a:tc>
                <a:tc>
                  <a:txBody>
                    <a:bodyPr/>
                    <a:lstStyle/>
                    <a:p>
                      <a:pPr algn="ctr"/>
                      <a:endParaRPr lang="en-US" sz="2800" b="1" dirty="0">
                        <a:latin typeface="Times New Roman" pitchFamily="18" charset="0"/>
                        <a:cs typeface="Times New Roman" pitchFamily="18" charset="0"/>
                      </a:endParaRPr>
                    </a:p>
                  </a:txBody>
                  <a:tcPr anchor="ctr"/>
                </a:tc>
                <a:tc>
                  <a:txBody>
                    <a:bodyPr/>
                    <a:lstStyle/>
                    <a:p>
                      <a:r>
                        <a:rPr lang="en-US" sz="2800" b="0" dirty="0" smtClean="0">
                          <a:solidFill>
                            <a:srgbClr val="002060"/>
                          </a:solidFill>
                          <a:latin typeface="Times New Roman" pitchFamily="18" charset="0"/>
                          <a:cs typeface="Times New Roman" pitchFamily="18" charset="0"/>
                        </a:rPr>
                        <a:t>B. </a:t>
                      </a:r>
                      <a:r>
                        <a:rPr lang="en-US" sz="2800" b="0" dirty="0" err="1" smtClean="0">
                          <a:solidFill>
                            <a:srgbClr val="002060"/>
                          </a:solidFill>
                          <a:latin typeface="Times New Roman" pitchFamily="18" charset="0"/>
                          <a:cs typeface="Times New Roman" pitchFamily="18" charset="0"/>
                        </a:rPr>
                        <a:t>Các</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nhân</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tố</a:t>
                      </a:r>
                      <a:r>
                        <a:rPr lang="en-US" sz="2800" b="0" baseline="0" dirty="0" smtClean="0">
                          <a:solidFill>
                            <a:srgbClr val="002060"/>
                          </a:solidFill>
                          <a:latin typeface="Times New Roman" pitchFamily="18" charset="0"/>
                          <a:cs typeface="Times New Roman" pitchFamily="18" charset="0"/>
                        </a:rPr>
                        <a:t> di </a:t>
                      </a:r>
                      <a:r>
                        <a:rPr lang="en-US" sz="2800" b="0" baseline="0" dirty="0" err="1" smtClean="0">
                          <a:solidFill>
                            <a:srgbClr val="002060"/>
                          </a:solidFill>
                          <a:latin typeface="Times New Roman" pitchFamily="18" charset="0"/>
                          <a:cs typeface="Times New Roman" pitchFamily="18" charset="0"/>
                        </a:rPr>
                        <a:t>truyền</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tồn</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tại</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thành</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từng</a:t>
                      </a:r>
                      <a:r>
                        <a:rPr lang="en-US" sz="2800" b="0" baseline="0" dirty="0" smtClean="0">
                          <a:solidFill>
                            <a:srgbClr val="002060"/>
                          </a:solidFill>
                          <a:latin typeface="Times New Roman" pitchFamily="18" charset="0"/>
                          <a:cs typeface="Times New Roman" pitchFamily="18" charset="0"/>
                        </a:rPr>
                        <a:t> </a:t>
                      </a:r>
                      <a:r>
                        <a:rPr lang="en-US" sz="2800" b="0" baseline="0" dirty="0" err="1" smtClean="0">
                          <a:solidFill>
                            <a:srgbClr val="002060"/>
                          </a:solidFill>
                          <a:latin typeface="Times New Roman" pitchFamily="18" charset="0"/>
                          <a:cs typeface="Times New Roman" pitchFamily="18" charset="0"/>
                        </a:rPr>
                        <a:t>cặp</a:t>
                      </a:r>
                      <a:endParaRPr lang="en-US" sz="2800" b="0" dirty="0">
                        <a:solidFill>
                          <a:srgbClr val="002060"/>
                        </a:solidFill>
                        <a:latin typeface="Times New Roman" pitchFamily="18" charset="0"/>
                        <a:cs typeface="Times New Roman" pitchFamily="18" charset="0"/>
                      </a:endParaRPr>
                    </a:p>
                  </a:txBody>
                  <a:tcPr anchor="ctr"/>
                </a:tc>
              </a:tr>
              <a:tr h="370840">
                <a:tc>
                  <a:txBody>
                    <a:bodyPr/>
                    <a:lstStyle/>
                    <a:p>
                      <a:r>
                        <a:rPr lang="en-US" sz="2800" dirty="0" smtClean="0">
                          <a:solidFill>
                            <a:schemeClr val="accent6">
                              <a:lumMod val="50000"/>
                            </a:schemeClr>
                          </a:solidFill>
                          <a:latin typeface="Times New Roman" pitchFamily="18" charset="0"/>
                          <a:cs typeface="Times New Roman" pitchFamily="18" charset="0"/>
                        </a:rPr>
                        <a:t>3.</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Cặp</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nhân</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tố</a:t>
                      </a:r>
                      <a:r>
                        <a:rPr lang="en-US" sz="2800" baseline="0" dirty="0" smtClean="0">
                          <a:solidFill>
                            <a:schemeClr val="accent6">
                              <a:lumMod val="50000"/>
                            </a:schemeClr>
                          </a:solidFill>
                          <a:latin typeface="Times New Roman" pitchFamily="18" charset="0"/>
                          <a:cs typeface="Times New Roman" pitchFamily="18" charset="0"/>
                        </a:rPr>
                        <a:t> di </a:t>
                      </a:r>
                      <a:r>
                        <a:rPr lang="en-US" sz="2800" baseline="0" dirty="0" err="1" smtClean="0">
                          <a:solidFill>
                            <a:schemeClr val="accent6">
                              <a:lumMod val="50000"/>
                            </a:schemeClr>
                          </a:solidFill>
                          <a:latin typeface="Times New Roman" pitchFamily="18" charset="0"/>
                          <a:cs typeface="Times New Roman" pitchFamily="18" charset="0"/>
                        </a:rPr>
                        <a:t>truyền</a:t>
                      </a:r>
                      <a:r>
                        <a:rPr lang="en-US" sz="2800" baseline="0" dirty="0" smtClean="0">
                          <a:solidFill>
                            <a:schemeClr val="accent6">
                              <a:lumMod val="50000"/>
                            </a:schemeClr>
                          </a:solidFill>
                          <a:latin typeface="Times New Roman" pitchFamily="18" charset="0"/>
                          <a:cs typeface="Times New Roman" pitchFamily="18" charset="0"/>
                        </a:rPr>
                        <a:t> ở </a:t>
                      </a:r>
                      <a:r>
                        <a:rPr lang="en-US" sz="2800" baseline="0" dirty="0" err="1" smtClean="0">
                          <a:solidFill>
                            <a:schemeClr val="accent6">
                              <a:lumMod val="50000"/>
                            </a:schemeClr>
                          </a:solidFill>
                          <a:latin typeface="Times New Roman" pitchFamily="18" charset="0"/>
                          <a:cs typeface="Times New Roman" pitchFamily="18" charset="0"/>
                        </a:rPr>
                        <a:t>thể</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dị</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hợp</a:t>
                      </a:r>
                      <a:endParaRPr lang="en-US" sz="2800" dirty="0">
                        <a:solidFill>
                          <a:schemeClr val="accent6">
                            <a:lumMod val="50000"/>
                          </a:schemeClr>
                        </a:solidFill>
                        <a:latin typeface="Times New Roman" pitchFamily="18" charset="0"/>
                        <a:cs typeface="Times New Roman" pitchFamily="18" charset="0"/>
                      </a:endParaRPr>
                    </a:p>
                  </a:txBody>
                  <a:tcPr anchor="ctr"/>
                </a:tc>
                <a:tc>
                  <a:txBody>
                    <a:bodyPr/>
                    <a:lstStyle/>
                    <a:p>
                      <a:pPr algn="ctr"/>
                      <a:endParaRPr lang="en-US" sz="2800" b="1" dirty="0">
                        <a:latin typeface="Times New Roman" pitchFamily="18" charset="0"/>
                        <a:cs typeface="Times New Roman" pitchFamily="18" charset="0"/>
                      </a:endParaRPr>
                    </a:p>
                  </a:txBody>
                  <a:tcPr anchor="ctr"/>
                </a:tc>
                <a:tc>
                  <a:txBody>
                    <a:bodyPr/>
                    <a:lstStyle/>
                    <a:p>
                      <a:r>
                        <a:rPr lang="en-US" sz="2800" dirty="0" smtClean="0">
                          <a:solidFill>
                            <a:srgbClr val="002060"/>
                          </a:solidFill>
                          <a:latin typeface="Times New Roman" pitchFamily="18" charset="0"/>
                          <a:cs typeface="Times New Roman" pitchFamily="18" charset="0"/>
                        </a:rPr>
                        <a:t>C.</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Biều</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thị</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cho</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giống</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thuần</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chủng</a:t>
                      </a:r>
                      <a:endParaRPr lang="en-US" sz="2800" dirty="0">
                        <a:solidFill>
                          <a:srgbClr val="002060"/>
                        </a:solidFill>
                        <a:latin typeface="Times New Roman" pitchFamily="18" charset="0"/>
                        <a:cs typeface="Times New Roman" pitchFamily="18" charset="0"/>
                      </a:endParaRPr>
                    </a:p>
                  </a:txBody>
                  <a:tcPr anchor="ctr"/>
                </a:tc>
              </a:tr>
              <a:tr h="370840">
                <a:tc>
                  <a:txBody>
                    <a:bodyPr/>
                    <a:lstStyle/>
                    <a:p>
                      <a:r>
                        <a:rPr lang="en-US" sz="2800" dirty="0" smtClean="0">
                          <a:solidFill>
                            <a:schemeClr val="accent6">
                              <a:lumMod val="50000"/>
                            </a:schemeClr>
                          </a:solidFill>
                          <a:latin typeface="Times New Roman" pitchFamily="18" charset="0"/>
                          <a:cs typeface="Times New Roman" pitchFamily="18" charset="0"/>
                        </a:rPr>
                        <a:t>4. </a:t>
                      </a:r>
                      <a:r>
                        <a:rPr lang="en-US" sz="2800" dirty="0" err="1" smtClean="0">
                          <a:solidFill>
                            <a:schemeClr val="accent6">
                              <a:lumMod val="50000"/>
                            </a:schemeClr>
                          </a:solidFill>
                          <a:latin typeface="Times New Roman" pitchFamily="18" charset="0"/>
                          <a:cs typeface="Times New Roman" pitchFamily="18" charset="0"/>
                        </a:rPr>
                        <a:t>Cặp</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nhân</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tố</a:t>
                      </a:r>
                      <a:r>
                        <a:rPr lang="en-US" sz="2800" baseline="0" dirty="0" smtClean="0">
                          <a:solidFill>
                            <a:schemeClr val="accent6">
                              <a:lumMod val="50000"/>
                            </a:schemeClr>
                          </a:solidFill>
                          <a:latin typeface="Times New Roman" pitchFamily="18" charset="0"/>
                          <a:cs typeface="Times New Roman" pitchFamily="18" charset="0"/>
                        </a:rPr>
                        <a:t> di </a:t>
                      </a:r>
                      <a:r>
                        <a:rPr lang="en-US" sz="2800" baseline="0" dirty="0" err="1" smtClean="0">
                          <a:solidFill>
                            <a:schemeClr val="accent6">
                              <a:lumMod val="50000"/>
                            </a:schemeClr>
                          </a:solidFill>
                          <a:latin typeface="Times New Roman" pitchFamily="18" charset="0"/>
                          <a:cs typeface="Times New Roman" pitchFamily="18" charset="0"/>
                        </a:rPr>
                        <a:t>truyền</a:t>
                      </a:r>
                      <a:r>
                        <a:rPr lang="en-US" sz="2800" baseline="0" dirty="0" smtClean="0">
                          <a:solidFill>
                            <a:schemeClr val="accent6">
                              <a:lumMod val="50000"/>
                            </a:schemeClr>
                          </a:solidFill>
                          <a:latin typeface="Times New Roman" pitchFamily="18" charset="0"/>
                          <a:cs typeface="Times New Roman" pitchFamily="18" charset="0"/>
                        </a:rPr>
                        <a:t> ở </a:t>
                      </a:r>
                      <a:r>
                        <a:rPr lang="en-US" sz="2800" baseline="0" dirty="0" err="1" smtClean="0">
                          <a:solidFill>
                            <a:schemeClr val="accent6">
                              <a:lumMod val="50000"/>
                            </a:schemeClr>
                          </a:solidFill>
                          <a:latin typeface="Times New Roman" pitchFamily="18" charset="0"/>
                          <a:cs typeface="Times New Roman" pitchFamily="18" charset="0"/>
                        </a:rPr>
                        <a:t>thể</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đồng</a:t>
                      </a:r>
                      <a:r>
                        <a:rPr lang="en-US" sz="2800" baseline="0" dirty="0" smtClean="0">
                          <a:solidFill>
                            <a:schemeClr val="accent6">
                              <a:lumMod val="50000"/>
                            </a:schemeClr>
                          </a:solidFill>
                          <a:latin typeface="Times New Roman" pitchFamily="18" charset="0"/>
                          <a:cs typeface="Times New Roman" pitchFamily="18" charset="0"/>
                        </a:rPr>
                        <a:t> </a:t>
                      </a:r>
                      <a:r>
                        <a:rPr lang="en-US" sz="2800" baseline="0" dirty="0" err="1" smtClean="0">
                          <a:solidFill>
                            <a:schemeClr val="accent6">
                              <a:lumMod val="50000"/>
                            </a:schemeClr>
                          </a:solidFill>
                          <a:latin typeface="Times New Roman" pitchFamily="18" charset="0"/>
                          <a:cs typeface="Times New Roman" pitchFamily="18" charset="0"/>
                        </a:rPr>
                        <a:t>hợp</a:t>
                      </a:r>
                      <a:endParaRPr lang="en-US" sz="2800" dirty="0">
                        <a:solidFill>
                          <a:schemeClr val="accent6">
                            <a:lumMod val="50000"/>
                          </a:schemeClr>
                        </a:solidFill>
                        <a:latin typeface="Times New Roman" pitchFamily="18" charset="0"/>
                        <a:cs typeface="Times New Roman" pitchFamily="18" charset="0"/>
                      </a:endParaRPr>
                    </a:p>
                  </a:txBody>
                  <a:tcPr anchor="ctr"/>
                </a:tc>
                <a:tc>
                  <a:txBody>
                    <a:bodyPr/>
                    <a:lstStyle/>
                    <a:p>
                      <a:pPr algn="ctr"/>
                      <a:endParaRPr lang="en-US" sz="2800" b="1" dirty="0">
                        <a:latin typeface="Times New Roman" pitchFamily="18" charset="0"/>
                        <a:cs typeface="Times New Roman" pitchFamily="18" charset="0"/>
                      </a:endParaRPr>
                    </a:p>
                  </a:txBody>
                  <a:tcPr anchor="ctr"/>
                </a:tc>
                <a:tc>
                  <a:txBody>
                    <a:bodyPr/>
                    <a:lstStyle/>
                    <a:p>
                      <a:r>
                        <a:rPr lang="en-US" sz="2800" dirty="0" smtClean="0">
                          <a:solidFill>
                            <a:srgbClr val="002060"/>
                          </a:solidFill>
                          <a:latin typeface="Times New Roman" pitchFamily="18" charset="0"/>
                          <a:cs typeface="Times New Roman" pitchFamily="18" charset="0"/>
                        </a:rPr>
                        <a:t>D. </a:t>
                      </a:r>
                      <a:r>
                        <a:rPr lang="en-US" sz="2800" dirty="0" err="1" smtClean="0">
                          <a:solidFill>
                            <a:srgbClr val="002060"/>
                          </a:solidFill>
                          <a:latin typeface="Times New Roman" pitchFamily="18" charset="0"/>
                          <a:cs typeface="Times New Roman" pitchFamily="18" charset="0"/>
                        </a:rPr>
                        <a:t>Biểu</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thị</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cho</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cơ</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thể</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lai</a:t>
                      </a:r>
                      <a:endParaRPr lang="en-US" sz="2800" dirty="0">
                        <a:solidFill>
                          <a:srgbClr val="002060"/>
                        </a:solidFill>
                        <a:latin typeface="Times New Roman" pitchFamily="18" charset="0"/>
                        <a:cs typeface="Times New Roman" pitchFamily="18" charset="0"/>
                      </a:endParaRPr>
                    </a:p>
                  </a:txBody>
                  <a:tcPr anchor="ctr"/>
                </a:tc>
              </a:tr>
            </a:tbl>
          </a:graphicData>
        </a:graphic>
      </p:graphicFrame>
      <p:sp>
        <p:nvSpPr>
          <p:cNvPr id="2" name="Rectangle 1"/>
          <p:cNvSpPr/>
          <p:nvPr/>
        </p:nvSpPr>
        <p:spPr>
          <a:xfrm>
            <a:off x="4291233" y="2362200"/>
            <a:ext cx="423514" cy="523220"/>
          </a:xfrm>
          <a:prstGeom prst="rect">
            <a:avLst/>
          </a:prstGeom>
        </p:spPr>
        <p:txBody>
          <a:bodyPr wrap="none">
            <a:spAutoFit/>
          </a:bodyPr>
          <a:lstStyle/>
          <a:p>
            <a:r>
              <a:rPr lang="en-US" sz="2800" b="1" dirty="0">
                <a:latin typeface="Times New Roman" pitchFamily="18" charset="0"/>
                <a:cs typeface="Times New Roman" pitchFamily="18" charset="0"/>
              </a:rPr>
              <a:t>B</a:t>
            </a:r>
          </a:p>
        </p:txBody>
      </p:sp>
      <p:sp>
        <p:nvSpPr>
          <p:cNvPr id="3" name="Rectangle 2"/>
          <p:cNvSpPr/>
          <p:nvPr/>
        </p:nvSpPr>
        <p:spPr>
          <a:xfrm>
            <a:off x="4291233" y="3276600"/>
            <a:ext cx="444352" cy="523220"/>
          </a:xfrm>
          <a:prstGeom prst="rect">
            <a:avLst/>
          </a:prstGeom>
        </p:spPr>
        <p:txBody>
          <a:bodyPr wrap="none">
            <a:spAutoFit/>
          </a:bodyPr>
          <a:lstStyle/>
          <a:p>
            <a:r>
              <a:rPr lang="en-US" sz="2800" b="1" dirty="0">
                <a:latin typeface="Times New Roman" pitchFamily="18" charset="0"/>
                <a:cs typeface="Times New Roman" pitchFamily="18" charset="0"/>
              </a:rPr>
              <a:t>A</a:t>
            </a:r>
          </a:p>
        </p:txBody>
      </p:sp>
      <p:sp>
        <p:nvSpPr>
          <p:cNvPr id="5" name="Rectangle 4"/>
          <p:cNvSpPr/>
          <p:nvPr/>
        </p:nvSpPr>
        <p:spPr>
          <a:xfrm>
            <a:off x="4291233" y="4267200"/>
            <a:ext cx="444352" cy="523220"/>
          </a:xfrm>
          <a:prstGeom prst="rect">
            <a:avLst/>
          </a:prstGeom>
        </p:spPr>
        <p:txBody>
          <a:bodyPr wrap="none">
            <a:spAutoFit/>
          </a:bodyPr>
          <a:lstStyle/>
          <a:p>
            <a:r>
              <a:rPr lang="en-US" sz="2800" b="1" dirty="0">
                <a:latin typeface="Times New Roman" pitchFamily="18" charset="0"/>
                <a:cs typeface="Times New Roman" pitchFamily="18" charset="0"/>
              </a:rPr>
              <a:t>D</a:t>
            </a:r>
          </a:p>
        </p:txBody>
      </p:sp>
      <p:sp>
        <p:nvSpPr>
          <p:cNvPr id="8" name="Rectangle 7"/>
          <p:cNvSpPr/>
          <p:nvPr/>
        </p:nvSpPr>
        <p:spPr>
          <a:xfrm>
            <a:off x="4348941" y="5257800"/>
            <a:ext cx="444352" cy="523220"/>
          </a:xfrm>
          <a:prstGeom prst="rect">
            <a:avLst/>
          </a:prstGeom>
        </p:spPr>
        <p:txBody>
          <a:bodyPr wrap="none">
            <a:spAutoFit/>
          </a:bodyPr>
          <a:lstStyle/>
          <a:p>
            <a:r>
              <a:rPr lang="en-US" sz="2800" b="1" dirty="0">
                <a:latin typeface="Times New Roman" pitchFamily="18" charset="0"/>
                <a:cs typeface="Times New Roman" pitchFamily="18" charset="0"/>
              </a:rPr>
              <a:t>C</a:t>
            </a:r>
          </a:p>
        </p:txBody>
      </p:sp>
      <p:sp>
        <p:nvSpPr>
          <p:cNvPr id="9" name="TextBox 8"/>
          <p:cNvSpPr txBox="1"/>
          <p:nvPr/>
        </p:nvSpPr>
        <p:spPr>
          <a:xfrm>
            <a:off x="1096609" y="1143000"/>
            <a:ext cx="7236276"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FA84A37A-AFC2-4A01-80A1-FC20F2C0D5BB}" type="slidenum">
              <a:rPr lang="en-US" smtClean="0"/>
              <a:pPr/>
              <a:t>16</a:t>
            </a:fld>
            <a:endParaRPr lang="en-US"/>
          </a:p>
        </p:txBody>
      </p:sp>
    </p:spTree>
    <p:extLst>
      <p:ext uri="{BB962C8B-B14F-4D97-AF65-F5344CB8AC3E}">
        <p14:creationId xmlns:p14="http://schemas.microsoft.com/office/powerpoint/2010/main" val="3132597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580"/>
            <a:ext cx="9144000" cy="646331"/>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Menden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giải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thích</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kết</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3"/>
          <p:cNvSpPr txBox="1"/>
          <p:nvPr/>
        </p:nvSpPr>
        <p:spPr>
          <a:xfrm>
            <a:off x="1219200" y="1295400"/>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7" name="Rectangle 6"/>
          <p:cNvSpPr/>
          <p:nvPr/>
        </p:nvSpPr>
        <p:spPr>
          <a:xfrm>
            <a:off x="1740048" y="1295400"/>
            <a:ext cx="444352" cy="523220"/>
          </a:xfrm>
          <a:prstGeom prst="rect">
            <a:avLst/>
          </a:prstGeom>
        </p:spPr>
        <p:txBody>
          <a:bodyPr wrap="none">
            <a:spAutoFit/>
          </a:bodyPr>
          <a:lstStyle/>
          <a:p>
            <a:r>
              <a:rPr lang="en-US" sz="2800" b="1" dirty="0">
                <a:latin typeface="Times New Roman" pitchFamily="18" charset="0"/>
                <a:cs typeface="Times New Roman" pitchFamily="18" charset="0"/>
              </a:rPr>
              <a:t>A</a:t>
            </a:r>
          </a:p>
        </p:txBody>
      </p:sp>
      <p:sp>
        <p:nvSpPr>
          <p:cNvPr id="8" name="TextBox 7"/>
          <p:cNvSpPr txBox="1"/>
          <p:nvPr/>
        </p:nvSpPr>
        <p:spPr>
          <a:xfrm>
            <a:off x="2552700" y="1449288"/>
            <a:ext cx="431800" cy="369332"/>
          </a:xfrm>
          <a:prstGeom prst="rect">
            <a:avLst/>
          </a:prstGeom>
          <a:noFill/>
        </p:spPr>
        <p:txBody>
          <a:bodyPr wrap="square" rtlCol="0">
            <a:spAutoFit/>
          </a:bodyPr>
          <a:lstStyle/>
          <a:p>
            <a:r>
              <a:rPr lang="en-US" b="1" dirty="0" smtClean="0"/>
              <a:t>X</a:t>
            </a:r>
            <a:endParaRPr lang="en-US" b="1" dirty="0"/>
          </a:p>
        </p:txBody>
      </p:sp>
      <p:sp>
        <p:nvSpPr>
          <p:cNvPr id="9" name="TextBox 8"/>
          <p:cNvSpPr txBox="1"/>
          <p:nvPr/>
        </p:nvSpPr>
        <p:spPr>
          <a:xfrm>
            <a:off x="3429000" y="1295400"/>
            <a:ext cx="381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3" name="TextBox 12"/>
          <p:cNvSpPr txBox="1"/>
          <p:nvPr/>
        </p:nvSpPr>
        <p:spPr>
          <a:xfrm>
            <a:off x="3644900" y="1295400"/>
            <a:ext cx="533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12" name="Straight Arrow Connector 11"/>
          <p:cNvCxnSpPr>
            <a:endCxn id="25" idx="0"/>
          </p:cNvCxnSpPr>
          <p:nvPr/>
        </p:nvCxnSpPr>
        <p:spPr>
          <a:xfrm flipH="1">
            <a:off x="1467294" y="1757640"/>
            <a:ext cx="190204" cy="39627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6" idx="0"/>
          </p:cNvCxnSpPr>
          <p:nvPr/>
        </p:nvCxnSpPr>
        <p:spPr>
          <a:xfrm>
            <a:off x="1974924" y="1757640"/>
            <a:ext cx="222324" cy="38609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0094" y="2153910"/>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26" name="TextBox 25"/>
          <p:cNvSpPr txBox="1"/>
          <p:nvPr/>
        </p:nvSpPr>
        <p:spPr>
          <a:xfrm>
            <a:off x="1740048" y="2143730"/>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29" name="Straight Arrow Connector 28"/>
          <p:cNvCxnSpPr>
            <a:endCxn id="32" idx="0"/>
          </p:cNvCxnSpPr>
          <p:nvPr/>
        </p:nvCxnSpPr>
        <p:spPr>
          <a:xfrm flipH="1">
            <a:off x="3362251" y="1711905"/>
            <a:ext cx="256953" cy="44200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33" idx="0"/>
          </p:cNvCxnSpPr>
          <p:nvPr/>
        </p:nvCxnSpPr>
        <p:spPr>
          <a:xfrm>
            <a:off x="3810000" y="1711905"/>
            <a:ext cx="368300" cy="39627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00400" y="2153910"/>
            <a:ext cx="32370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3" name="TextBox 32"/>
          <p:cNvSpPr txBox="1"/>
          <p:nvPr/>
        </p:nvSpPr>
        <p:spPr>
          <a:xfrm>
            <a:off x="3987800" y="2108175"/>
            <a:ext cx="381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4" name="TextBox 33"/>
          <p:cNvSpPr txBox="1"/>
          <p:nvPr/>
        </p:nvSpPr>
        <p:spPr>
          <a:xfrm>
            <a:off x="155537" y="1242799"/>
            <a:ext cx="1063663"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P</a:t>
            </a:r>
            <a:endParaRPr lang="en-US" sz="4000" b="1" dirty="0">
              <a:solidFill>
                <a:srgbClr val="002060"/>
              </a:solidFill>
              <a:latin typeface="Times New Roman" pitchFamily="18" charset="0"/>
              <a:cs typeface="Times New Roman" pitchFamily="18" charset="0"/>
            </a:endParaRPr>
          </a:p>
        </p:txBody>
      </p:sp>
      <p:cxnSp>
        <p:nvCxnSpPr>
          <p:cNvPr id="35" name="Straight Arrow Connector 34"/>
          <p:cNvCxnSpPr/>
          <p:nvPr/>
        </p:nvCxnSpPr>
        <p:spPr>
          <a:xfrm>
            <a:off x="1525184" y="2527275"/>
            <a:ext cx="52865" cy="46733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85640" y="2905780"/>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38" name="Straight Arrow Connector 37"/>
          <p:cNvCxnSpPr/>
          <p:nvPr/>
        </p:nvCxnSpPr>
        <p:spPr>
          <a:xfrm flipH="1">
            <a:off x="2362200" y="2560228"/>
            <a:ext cx="1033310" cy="49157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60698" y="2893718"/>
            <a:ext cx="32370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42" name="Straight Arrow Connector 41"/>
          <p:cNvCxnSpPr/>
          <p:nvPr/>
        </p:nvCxnSpPr>
        <p:spPr>
          <a:xfrm>
            <a:off x="2291796" y="2560228"/>
            <a:ext cx="984804" cy="49157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66902" y="2893718"/>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45" name="TextBox 44"/>
          <p:cNvSpPr txBox="1"/>
          <p:nvPr/>
        </p:nvSpPr>
        <p:spPr>
          <a:xfrm>
            <a:off x="3705455" y="2893718"/>
            <a:ext cx="44223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46" name="Straight Arrow Connector 45"/>
          <p:cNvCxnSpPr/>
          <p:nvPr/>
        </p:nvCxnSpPr>
        <p:spPr>
          <a:xfrm flipH="1">
            <a:off x="3895122" y="2602196"/>
            <a:ext cx="313540" cy="44960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2985" y="1985064"/>
            <a:ext cx="569387" cy="646331"/>
          </a:xfrm>
          <a:prstGeom prst="rect">
            <a:avLst/>
          </a:prstGeom>
          <a:noFill/>
        </p:spPr>
        <p:txBody>
          <a:bodyPr wrap="none" rtlCol="0">
            <a:spAutoFit/>
          </a:bodyPr>
          <a:lstStyle/>
          <a:p>
            <a:r>
              <a:rPr lang="en-US" sz="3600" b="1" dirty="0" smtClean="0"/>
              <a:t>G</a:t>
            </a:r>
            <a:endParaRPr lang="en-US" sz="3600" b="1" dirty="0"/>
          </a:p>
        </p:txBody>
      </p:sp>
      <p:sp>
        <p:nvSpPr>
          <p:cNvPr id="61" name="TextBox 60"/>
          <p:cNvSpPr txBox="1"/>
          <p:nvPr/>
        </p:nvSpPr>
        <p:spPr>
          <a:xfrm>
            <a:off x="135537" y="2783306"/>
            <a:ext cx="694421" cy="646331"/>
          </a:xfrm>
          <a:prstGeom prst="rect">
            <a:avLst/>
          </a:prstGeom>
          <a:noFill/>
        </p:spPr>
        <p:txBody>
          <a:bodyPr wrap="none" rtlCol="0">
            <a:spAutoFit/>
          </a:bodyPr>
          <a:lstStyle/>
          <a:p>
            <a:r>
              <a:rPr lang="en-US" sz="3600" b="1" dirty="0" err="1" smtClean="0"/>
              <a:t>F</a:t>
            </a:r>
            <a:r>
              <a:rPr lang="en-US" sz="3600" b="1" baseline="-25000" dirty="0" err="1" smtClean="0"/>
              <a:t>1</a:t>
            </a:r>
            <a:endParaRPr lang="en-US" sz="3600" b="1" dirty="0"/>
          </a:p>
        </p:txBody>
      </p:sp>
      <p:sp>
        <p:nvSpPr>
          <p:cNvPr id="62" name="TextBox 61"/>
          <p:cNvSpPr txBox="1"/>
          <p:nvPr/>
        </p:nvSpPr>
        <p:spPr>
          <a:xfrm>
            <a:off x="155537" y="3670299"/>
            <a:ext cx="569387" cy="646331"/>
          </a:xfrm>
          <a:prstGeom prst="rect">
            <a:avLst/>
          </a:prstGeom>
          <a:noFill/>
        </p:spPr>
        <p:txBody>
          <a:bodyPr wrap="none" rtlCol="0">
            <a:spAutoFit/>
          </a:bodyPr>
          <a:lstStyle/>
          <a:p>
            <a:r>
              <a:rPr lang="en-US" sz="3600" b="1" dirty="0" smtClean="0"/>
              <a:t>G</a:t>
            </a:r>
            <a:endParaRPr lang="en-US" sz="3600" b="1" dirty="0"/>
          </a:p>
        </p:txBody>
      </p:sp>
      <p:cxnSp>
        <p:nvCxnSpPr>
          <p:cNvPr id="71" name="Straight Arrow Connector 70"/>
          <p:cNvCxnSpPr/>
          <p:nvPr/>
        </p:nvCxnSpPr>
        <p:spPr>
          <a:xfrm flipH="1">
            <a:off x="1120997" y="3355383"/>
            <a:ext cx="455355" cy="98042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95498" y="4231059"/>
            <a:ext cx="32370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74" name="Straight Arrow Connector 73"/>
          <p:cNvCxnSpPr/>
          <p:nvPr/>
        </p:nvCxnSpPr>
        <p:spPr>
          <a:xfrm>
            <a:off x="1787602" y="3355383"/>
            <a:ext cx="247795" cy="46733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642840" y="3670299"/>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78" name="Straight Arrow Connector 77"/>
          <p:cNvCxnSpPr/>
          <p:nvPr/>
        </p:nvCxnSpPr>
        <p:spPr>
          <a:xfrm flipH="1">
            <a:off x="3200400" y="3406235"/>
            <a:ext cx="304505" cy="4164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20402" y="3670299"/>
            <a:ext cx="898802"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81" name="Straight Arrow Connector 80"/>
          <p:cNvCxnSpPr>
            <a:endCxn id="83" idx="0"/>
          </p:cNvCxnSpPr>
          <p:nvPr/>
        </p:nvCxnSpPr>
        <p:spPr>
          <a:xfrm>
            <a:off x="3911600" y="3416937"/>
            <a:ext cx="469900" cy="8141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160385" y="4231059"/>
            <a:ext cx="44223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grpSp>
        <p:nvGrpSpPr>
          <p:cNvPr id="104" name="Group 103"/>
          <p:cNvGrpSpPr/>
          <p:nvPr/>
        </p:nvGrpSpPr>
        <p:grpSpPr>
          <a:xfrm>
            <a:off x="482748" y="4335803"/>
            <a:ext cx="4343400" cy="2029419"/>
            <a:chOff x="482748" y="4335803"/>
            <a:chExt cx="4343400" cy="2029419"/>
          </a:xfrm>
        </p:grpSpPr>
        <p:sp>
          <p:nvSpPr>
            <p:cNvPr id="1048" name="Diamond 1047"/>
            <p:cNvSpPr/>
            <p:nvPr/>
          </p:nvSpPr>
          <p:spPr>
            <a:xfrm>
              <a:off x="482748" y="4335803"/>
              <a:ext cx="4343400" cy="2029419"/>
            </a:xfrm>
            <a:prstGeom prst="diamond">
              <a:avLst/>
            </a:prstGeo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 </a:t>
              </a:r>
              <a:endParaRPr lang="en-US" dirty="0"/>
            </a:p>
          </p:txBody>
        </p:sp>
        <p:cxnSp>
          <p:nvCxnSpPr>
            <p:cNvPr id="79" name="Straight Connector 78"/>
            <p:cNvCxnSpPr/>
            <p:nvPr/>
          </p:nvCxnSpPr>
          <p:spPr>
            <a:xfrm>
              <a:off x="1642840" y="4831520"/>
              <a:ext cx="2121036" cy="10122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562396" y="4823894"/>
              <a:ext cx="2095204" cy="10198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084719" y="4431113"/>
              <a:ext cx="1188146" cy="60016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100" b="1" dirty="0" smtClean="0">
                  <a:ln/>
                  <a:solidFill>
                    <a:schemeClr val="accent3"/>
                  </a:solidFill>
                </a:rPr>
                <a:t>AA</a:t>
              </a:r>
            </a:p>
            <a:p>
              <a:pPr algn="ctr"/>
              <a:r>
                <a:rPr lang="en-US" sz="1100" b="1" dirty="0" err="1" smtClean="0">
                  <a:ln/>
                  <a:solidFill>
                    <a:schemeClr val="accent3"/>
                  </a:solidFill>
                </a:rPr>
                <a:t>Một</a:t>
              </a:r>
              <a:r>
                <a:rPr lang="en-US" sz="1100" b="1" dirty="0" smtClean="0">
                  <a:ln/>
                  <a:solidFill>
                    <a:schemeClr val="accent3"/>
                  </a:solidFill>
                </a:rPr>
                <a:t> </a:t>
              </a:r>
              <a:r>
                <a:rPr lang="en-US" sz="1100" b="1" dirty="0" err="1" smtClean="0">
                  <a:ln/>
                  <a:solidFill>
                    <a:schemeClr val="accent3"/>
                  </a:solidFill>
                </a:rPr>
                <a:t>hoa</a:t>
              </a:r>
              <a:r>
                <a:rPr lang="en-US" sz="1100" b="1" dirty="0" smtClean="0">
                  <a:ln/>
                  <a:solidFill>
                    <a:schemeClr val="accent3"/>
                  </a:solidFill>
                </a:rPr>
                <a:t> </a:t>
              </a:r>
              <a:r>
                <a:rPr lang="en-US" sz="1100" b="1" dirty="0" err="1" smtClean="0">
                  <a:ln/>
                  <a:solidFill>
                    <a:schemeClr val="accent3"/>
                  </a:solidFill>
                </a:rPr>
                <a:t>đỏ</a:t>
              </a:r>
              <a:endParaRPr lang="en-US" sz="1100" b="1" dirty="0" smtClean="0">
                <a:ln/>
                <a:solidFill>
                  <a:schemeClr val="accent3"/>
                </a:solidFill>
              </a:endParaRPr>
            </a:p>
            <a:p>
              <a:pPr algn="ctr"/>
              <a:r>
                <a:rPr lang="en-US" sz="1100" b="1" dirty="0" smtClean="0">
                  <a:ln/>
                  <a:solidFill>
                    <a:schemeClr val="accent3"/>
                  </a:solidFill>
                </a:rPr>
                <a:t>(</a:t>
              </a:r>
              <a:r>
                <a:rPr lang="en-US" sz="1100" b="1" dirty="0" err="1" smtClean="0">
                  <a:ln/>
                  <a:solidFill>
                    <a:schemeClr val="accent3"/>
                  </a:solidFill>
                </a:rPr>
                <a:t>thuần</a:t>
              </a:r>
              <a:r>
                <a:rPr lang="en-US" sz="1100" b="1" dirty="0" smtClean="0">
                  <a:ln/>
                  <a:solidFill>
                    <a:schemeClr val="accent3"/>
                  </a:solidFill>
                </a:rPr>
                <a:t> </a:t>
              </a:r>
              <a:r>
                <a:rPr lang="en-US" sz="1100" b="1" dirty="0" err="1" smtClean="0">
                  <a:ln/>
                  <a:solidFill>
                    <a:schemeClr val="accent3"/>
                  </a:solidFill>
                </a:rPr>
                <a:t>chủng</a:t>
              </a:r>
              <a:r>
                <a:rPr lang="en-US" sz="1100" b="1" dirty="0" smtClean="0">
                  <a:ln/>
                  <a:solidFill>
                    <a:schemeClr val="accent3"/>
                  </a:solidFill>
                </a:rPr>
                <a:t>)</a:t>
              </a:r>
              <a:endParaRPr lang="en-US" sz="1100" b="1" dirty="0">
                <a:ln/>
                <a:solidFill>
                  <a:schemeClr val="accent3"/>
                </a:solidFill>
              </a:endParaRPr>
            </a:p>
          </p:txBody>
        </p:sp>
        <p:sp>
          <p:nvSpPr>
            <p:cNvPr id="126" name="Rectangle 125"/>
            <p:cNvSpPr/>
            <p:nvPr/>
          </p:nvSpPr>
          <p:spPr>
            <a:xfrm>
              <a:off x="3111294" y="5112781"/>
              <a:ext cx="1305164" cy="43088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100" b="1" dirty="0" err="1" smtClean="0">
                  <a:ln/>
                  <a:solidFill>
                    <a:schemeClr val="accent3"/>
                  </a:solidFill>
                </a:rPr>
                <a:t>Aa</a:t>
              </a:r>
              <a:endParaRPr lang="en-US" sz="1100" b="1" dirty="0" smtClean="0">
                <a:ln/>
                <a:solidFill>
                  <a:schemeClr val="accent3"/>
                </a:solidFill>
              </a:endParaRPr>
            </a:p>
            <a:p>
              <a:pPr algn="ctr"/>
              <a:r>
                <a:rPr lang="en-US" sz="1100" b="1" dirty="0" err="1" smtClean="0">
                  <a:ln/>
                  <a:solidFill>
                    <a:schemeClr val="accent3"/>
                  </a:solidFill>
                </a:rPr>
                <a:t>Một</a:t>
              </a:r>
              <a:r>
                <a:rPr lang="en-US" sz="1100" b="1" dirty="0" smtClean="0">
                  <a:ln/>
                  <a:solidFill>
                    <a:schemeClr val="accent3"/>
                  </a:solidFill>
                </a:rPr>
                <a:t> </a:t>
              </a:r>
              <a:r>
                <a:rPr lang="en-US" sz="1100" b="1" dirty="0" err="1" smtClean="0">
                  <a:ln/>
                  <a:solidFill>
                    <a:schemeClr val="accent3"/>
                  </a:solidFill>
                </a:rPr>
                <a:t>hoa</a:t>
              </a:r>
              <a:r>
                <a:rPr lang="en-US" sz="1100" b="1" dirty="0" smtClean="0">
                  <a:ln/>
                  <a:solidFill>
                    <a:schemeClr val="accent3"/>
                  </a:solidFill>
                </a:rPr>
                <a:t> </a:t>
              </a:r>
              <a:r>
                <a:rPr lang="en-US" sz="1100" b="1" dirty="0" err="1" smtClean="0">
                  <a:ln/>
                  <a:solidFill>
                    <a:schemeClr val="accent3"/>
                  </a:solidFill>
                </a:rPr>
                <a:t>đỏ</a:t>
              </a:r>
              <a:r>
                <a:rPr lang="en-US" sz="1100" b="1" dirty="0" smtClean="0">
                  <a:ln/>
                  <a:solidFill>
                    <a:schemeClr val="accent3"/>
                  </a:solidFill>
                </a:rPr>
                <a:t> (</a:t>
              </a:r>
              <a:r>
                <a:rPr lang="en-US" sz="1100" b="1" dirty="0" err="1" smtClean="0">
                  <a:ln/>
                  <a:solidFill>
                    <a:schemeClr val="accent3"/>
                  </a:solidFill>
                </a:rPr>
                <a:t>lai</a:t>
              </a:r>
              <a:r>
                <a:rPr lang="en-US" sz="1100" b="1" dirty="0" smtClean="0">
                  <a:ln/>
                  <a:solidFill>
                    <a:schemeClr val="accent3"/>
                  </a:solidFill>
                </a:rPr>
                <a:t>)</a:t>
              </a:r>
            </a:p>
          </p:txBody>
        </p:sp>
        <p:sp>
          <p:nvSpPr>
            <p:cNvPr id="127" name="Rectangle 126"/>
            <p:cNvSpPr/>
            <p:nvPr/>
          </p:nvSpPr>
          <p:spPr>
            <a:xfrm>
              <a:off x="887878" y="5112780"/>
              <a:ext cx="1305164" cy="43088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100" b="1" dirty="0" err="1" smtClean="0">
                  <a:ln/>
                  <a:solidFill>
                    <a:schemeClr val="accent3"/>
                  </a:solidFill>
                </a:rPr>
                <a:t>Aa</a:t>
              </a:r>
              <a:endParaRPr lang="en-US" sz="1100" b="1" dirty="0" smtClean="0">
                <a:ln/>
                <a:solidFill>
                  <a:schemeClr val="accent3"/>
                </a:solidFill>
              </a:endParaRPr>
            </a:p>
            <a:p>
              <a:pPr algn="ctr"/>
              <a:r>
                <a:rPr lang="en-US" sz="1100" b="1" dirty="0" err="1" smtClean="0">
                  <a:ln/>
                  <a:solidFill>
                    <a:schemeClr val="accent3"/>
                  </a:solidFill>
                </a:rPr>
                <a:t>Một</a:t>
              </a:r>
              <a:r>
                <a:rPr lang="en-US" sz="1100" b="1" dirty="0" smtClean="0">
                  <a:ln/>
                  <a:solidFill>
                    <a:schemeClr val="accent3"/>
                  </a:solidFill>
                </a:rPr>
                <a:t> </a:t>
              </a:r>
              <a:r>
                <a:rPr lang="en-US" sz="1100" b="1" dirty="0" err="1" smtClean="0">
                  <a:ln/>
                  <a:solidFill>
                    <a:schemeClr val="accent3"/>
                  </a:solidFill>
                </a:rPr>
                <a:t>hoa</a:t>
              </a:r>
              <a:r>
                <a:rPr lang="en-US" sz="1100" b="1" dirty="0" smtClean="0">
                  <a:ln/>
                  <a:solidFill>
                    <a:schemeClr val="accent3"/>
                  </a:solidFill>
                </a:rPr>
                <a:t> </a:t>
              </a:r>
              <a:r>
                <a:rPr lang="en-US" sz="1100" b="1" dirty="0" err="1" smtClean="0">
                  <a:ln/>
                  <a:solidFill>
                    <a:schemeClr val="accent3"/>
                  </a:solidFill>
                </a:rPr>
                <a:t>đỏ</a:t>
              </a:r>
              <a:r>
                <a:rPr lang="en-US" sz="1100" b="1" dirty="0" smtClean="0">
                  <a:ln/>
                  <a:solidFill>
                    <a:schemeClr val="accent3"/>
                  </a:solidFill>
                </a:rPr>
                <a:t> (</a:t>
              </a:r>
              <a:r>
                <a:rPr lang="en-US" sz="1100" b="1" dirty="0" err="1" smtClean="0">
                  <a:ln/>
                  <a:solidFill>
                    <a:schemeClr val="accent3"/>
                  </a:solidFill>
                </a:rPr>
                <a:t>lai</a:t>
              </a:r>
              <a:r>
                <a:rPr lang="en-US" sz="1100" b="1" dirty="0" smtClean="0">
                  <a:ln/>
                  <a:solidFill>
                    <a:schemeClr val="accent3"/>
                  </a:solidFill>
                </a:rPr>
                <a:t>)</a:t>
              </a:r>
            </a:p>
          </p:txBody>
        </p:sp>
        <p:sp>
          <p:nvSpPr>
            <p:cNvPr id="90" name="Diamond 89"/>
            <p:cNvSpPr/>
            <p:nvPr/>
          </p:nvSpPr>
          <p:spPr>
            <a:xfrm>
              <a:off x="1540460" y="5312593"/>
              <a:ext cx="2223415" cy="104627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084718" y="5543667"/>
              <a:ext cx="1188147" cy="600164"/>
            </a:xfrm>
            <a:prstGeom prst="rect">
              <a:avLst/>
            </a:prstGeom>
            <a:noFill/>
          </p:spPr>
          <p:txBody>
            <a:bodyPr wrap="none" lIns="91440" tIns="45720" rIns="91440" bIns="45720">
              <a:spAutoFit/>
            </a:bodyPr>
            <a:lstStyle/>
            <a:p>
              <a:pPr algn="ct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a:t>
              </a:r>
              <a:endPar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Một</a:t>
              </a: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hoa</a:t>
              </a: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trắng</a:t>
              </a:r>
              <a:endPar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thuần</a:t>
              </a: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chủng</a:t>
              </a: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41" name="TextBox 140"/>
          <p:cNvSpPr txBox="1"/>
          <p:nvPr/>
        </p:nvSpPr>
        <p:spPr>
          <a:xfrm>
            <a:off x="80467" y="4666262"/>
            <a:ext cx="694421" cy="646331"/>
          </a:xfrm>
          <a:prstGeom prst="rect">
            <a:avLst/>
          </a:prstGeom>
          <a:noFill/>
        </p:spPr>
        <p:txBody>
          <a:bodyPr wrap="none" rtlCol="0">
            <a:spAutoFit/>
          </a:bodyPr>
          <a:lstStyle/>
          <a:p>
            <a:r>
              <a:rPr lang="en-US" sz="3600" b="1" dirty="0" err="1" smtClean="0"/>
              <a:t>F</a:t>
            </a:r>
            <a:r>
              <a:rPr lang="en-US" sz="3600" b="1" baseline="-25000" dirty="0" err="1"/>
              <a:t>2</a:t>
            </a:r>
            <a:endParaRPr lang="en-US" sz="3600" b="1" dirty="0"/>
          </a:p>
        </p:txBody>
      </p:sp>
      <p:cxnSp>
        <p:nvCxnSpPr>
          <p:cNvPr id="106" name="Straight Connector 105"/>
          <p:cNvCxnSpPr/>
          <p:nvPr/>
        </p:nvCxnSpPr>
        <p:spPr>
          <a:xfrm>
            <a:off x="4953000" y="634751"/>
            <a:ext cx="0" cy="614704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143074" y="772179"/>
            <a:ext cx="14352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đỏ</a:t>
            </a:r>
            <a:endParaRPr lang="en-US" sz="2400" dirty="0">
              <a:latin typeface="Times New Roman" pitchFamily="18" charset="0"/>
              <a:cs typeface="Times New Roman" pitchFamily="18" charset="0"/>
            </a:endParaRPr>
          </a:p>
        </p:txBody>
      </p:sp>
      <p:sp>
        <p:nvSpPr>
          <p:cNvPr id="145" name="TextBox 144"/>
          <p:cNvSpPr txBox="1"/>
          <p:nvPr/>
        </p:nvSpPr>
        <p:spPr>
          <a:xfrm>
            <a:off x="2984500" y="772178"/>
            <a:ext cx="1618115"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endParaRPr lang="en-US" sz="2400" dirty="0">
              <a:latin typeface="Times New Roman" pitchFamily="18" charset="0"/>
              <a:cs typeface="Times New Roman" pitchFamily="18" charset="0"/>
            </a:endParaRPr>
          </a:p>
        </p:txBody>
      </p:sp>
      <p:sp>
        <p:nvSpPr>
          <p:cNvPr id="108" name="Rectangle 107"/>
          <p:cNvSpPr/>
          <p:nvPr/>
        </p:nvSpPr>
        <p:spPr>
          <a:xfrm>
            <a:off x="5029200" y="714656"/>
            <a:ext cx="37338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nhóm</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mục</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SGK</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trang</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9</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9" name="TextBox 108"/>
          <p:cNvSpPr txBox="1"/>
          <p:nvPr/>
        </p:nvSpPr>
        <p:spPr>
          <a:xfrm>
            <a:off x="4953000" y="1757640"/>
            <a:ext cx="3810000" cy="2246769"/>
          </a:xfrm>
          <a:prstGeom prst="rect">
            <a:avLst/>
          </a:prstGeom>
          <a:noFill/>
        </p:spPr>
        <p:txBody>
          <a:bodyPr wrap="square" rtlCol="0">
            <a:spAutoFit/>
          </a:bodyPr>
          <a:lstStyle/>
          <a:p>
            <a:pPr marL="514350" indent="-514350" algn="just">
              <a:buFont typeface="+mj-lt"/>
              <a:buAutoNum type="arabicPeriod"/>
            </a:pPr>
            <a:r>
              <a:rPr lang="en-US" sz="2800" dirty="0" err="1" smtClean="0">
                <a:solidFill>
                  <a:srgbClr val="002060"/>
                </a:solidFill>
                <a:latin typeface="Times New Roman" pitchFamily="18" charset="0"/>
                <a:cs typeface="Times New Roman" pitchFamily="18" charset="0"/>
              </a:rPr>
              <a:t>Tỉ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GF</a:t>
            </a:r>
            <a:r>
              <a:rPr lang="en-US" sz="2800" baseline="-25000" dirty="0" err="1" smtClean="0">
                <a:solidFill>
                  <a:srgbClr val="002060"/>
                </a:solidFill>
                <a:latin typeface="Times New Roman" pitchFamily="18" charset="0"/>
                <a:cs typeface="Times New Roman" pitchFamily="18" charset="0"/>
              </a:rPr>
              <a:t>1</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F</a:t>
            </a:r>
            <a:r>
              <a:rPr lang="en-US" sz="2800" baseline="-25000" dirty="0" err="1" smtClean="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a:t>
            </a:r>
          </a:p>
          <a:p>
            <a:pPr marL="514350" indent="-514350" algn="just">
              <a:buFont typeface="+mj-lt"/>
              <a:buAutoNum type="arabicPeriod"/>
            </a:pP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F</a:t>
            </a:r>
            <a:r>
              <a:rPr lang="en-US" sz="2800" baseline="-25000" dirty="0" err="1"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lệ</a:t>
            </a:r>
            <a:r>
              <a:rPr lang="en-US" sz="2800" dirty="0" smtClean="0">
                <a:solidFill>
                  <a:srgbClr val="002060"/>
                </a:solidFill>
                <a:latin typeface="Times New Roman" pitchFamily="18" charset="0"/>
                <a:cs typeface="Times New Roman" pitchFamily="18" charset="0"/>
              </a:rPr>
              <a:t> 3 </a:t>
            </a:r>
            <a:r>
              <a:rPr lang="en-US" sz="2800" dirty="0" err="1" smtClean="0">
                <a:solidFill>
                  <a:srgbClr val="002060"/>
                </a:solidFill>
                <a:latin typeface="Times New Roman" pitchFamily="18" charset="0"/>
                <a:cs typeface="Times New Roman" pitchFamily="18" charset="0"/>
              </a:rPr>
              <a:t>hoa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đỏ:1</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trắng</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48" name="TextBox 147"/>
          <p:cNvSpPr txBox="1"/>
          <p:nvPr/>
        </p:nvSpPr>
        <p:spPr>
          <a:xfrm>
            <a:off x="3830777" y="4231140"/>
            <a:ext cx="44223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p>
        </p:txBody>
      </p:sp>
      <p:sp>
        <p:nvSpPr>
          <p:cNvPr id="149" name="TextBox 148"/>
          <p:cNvSpPr txBox="1"/>
          <p:nvPr/>
        </p:nvSpPr>
        <p:spPr>
          <a:xfrm>
            <a:off x="2660798" y="3670299"/>
            <a:ext cx="44223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p>
        </p:txBody>
      </p:sp>
      <p:sp>
        <p:nvSpPr>
          <p:cNvPr id="150" name="TextBox 149"/>
          <p:cNvSpPr txBox="1"/>
          <p:nvPr/>
        </p:nvSpPr>
        <p:spPr>
          <a:xfrm>
            <a:off x="1639583" y="3670299"/>
            <a:ext cx="44223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p>
        </p:txBody>
      </p:sp>
      <p:sp>
        <p:nvSpPr>
          <p:cNvPr id="151" name="TextBox 150"/>
          <p:cNvSpPr txBox="1"/>
          <p:nvPr/>
        </p:nvSpPr>
        <p:spPr>
          <a:xfrm>
            <a:off x="615119" y="4231059"/>
            <a:ext cx="44223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p>
        </p:txBody>
      </p:sp>
      <p:sp>
        <p:nvSpPr>
          <p:cNvPr id="2" name="Slide Number Placeholder 1"/>
          <p:cNvSpPr>
            <a:spLocks noGrp="1"/>
          </p:cNvSpPr>
          <p:nvPr>
            <p:ph type="sldNum" sz="quarter" idx="15"/>
          </p:nvPr>
        </p:nvSpPr>
        <p:spPr/>
        <p:txBody>
          <a:bodyPr/>
          <a:lstStyle/>
          <a:p>
            <a:fld id="{FA84A37A-AFC2-4A01-80A1-FC20F2C0D5BB}" type="slidenum">
              <a:rPr lang="en-US" smtClean="0"/>
              <a:pPr/>
              <a:t>17</a:t>
            </a:fld>
            <a:endParaRPr lang="en-US"/>
          </a:p>
        </p:txBody>
      </p:sp>
      <p:sp>
        <p:nvSpPr>
          <p:cNvPr id="3" name="Rectangle 2"/>
          <p:cNvSpPr/>
          <p:nvPr/>
        </p:nvSpPr>
        <p:spPr>
          <a:xfrm>
            <a:off x="5011877" y="1714425"/>
            <a:ext cx="3962400" cy="1200329"/>
          </a:xfrm>
          <a:prstGeom prst="rect">
            <a:avLst/>
          </a:prstGeom>
          <a:effectLst>
            <a:innerShdw blurRad="63500" dist="50800" dir="13500000">
              <a:prstClr val="black">
                <a:alpha val="50000"/>
              </a:prstClr>
            </a:innerShdw>
          </a:effectLst>
        </p:spPr>
        <p:style>
          <a:lnRef idx="1">
            <a:schemeClr val="accent5"/>
          </a:lnRef>
          <a:fillRef idx="1002">
            <a:schemeClr val="lt1"/>
          </a:fillRef>
          <a:effectRef idx="1">
            <a:schemeClr val="accent5"/>
          </a:effectRef>
          <a:fontRef idx="minor">
            <a:schemeClr val="dk1"/>
          </a:fontRef>
        </p:style>
        <p:txBody>
          <a:bodyPr wrap="square" lIns="91440" tIns="45720" rIns="91440" bIns="45720">
            <a:spAutoFit/>
          </a:bodyPr>
          <a:lstStyle/>
          <a:p>
            <a:pPr algn="just"/>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 </a:t>
            </a:r>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Tỉ</a:t>
            </a:r>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lệ</a:t>
            </a:r>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GF</a:t>
            </a:r>
            <a:r>
              <a:rPr lang="en-US" sz="2400" b="1" baseline="-2500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1A</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1a</a:t>
            </a:r>
            <a:endPar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a:p>
            <a:pPr algn="just"/>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Hợp</a:t>
            </a:r>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tử</a:t>
            </a:r>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ở </a:t>
            </a:r>
            <a:r>
              <a:rPr lang="en-US" sz="2400" b="1" cap="none" spc="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F</a:t>
            </a:r>
            <a:r>
              <a:rPr lang="en-US" sz="2400" b="1" cap="none" spc="0" baseline="-25000"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2</a:t>
            </a:r>
            <a:r>
              <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1AA</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2Aa</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1aa</a:t>
            </a:r>
            <a:endParaRPr lang="en-US" sz="24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a:p>
            <a:pPr algn="just"/>
            <a:endPar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8" name="Rectangle 57"/>
          <p:cNvSpPr/>
          <p:nvPr/>
        </p:nvSpPr>
        <p:spPr>
          <a:xfrm>
            <a:off x="5011877" y="3155328"/>
            <a:ext cx="3962400" cy="1938992"/>
          </a:xfrm>
          <a:prstGeom prst="rect">
            <a:avLst/>
          </a:prstGeom>
          <a:effectLst>
            <a:innerShdw blurRad="63500" dist="50800" dir="13500000">
              <a:prstClr val="black">
                <a:alpha val="50000"/>
              </a:prstClr>
            </a:innerShdw>
          </a:effectLst>
        </p:spPr>
        <p:style>
          <a:lnRef idx="1">
            <a:schemeClr val="accent5"/>
          </a:lnRef>
          <a:fillRef idx="1002">
            <a:schemeClr val="lt1"/>
          </a:fillRef>
          <a:effectRef idx="1">
            <a:schemeClr val="accent5"/>
          </a:effectRef>
          <a:fontRef idx="minor">
            <a:schemeClr val="dk1"/>
          </a:fontRef>
        </p:style>
        <p:txBody>
          <a:bodyPr wrap="square" lIns="91440" tIns="45720" rIns="91440" bIns="45720">
            <a:spAutoFit/>
          </a:bodyPr>
          <a:lstStyle/>
          <a:p>
            <a:pPr algn="just"/>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2.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Vì</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KG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dị</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hợp</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Aa</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biểu</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hiện</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KH</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trội</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màu</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đỏ</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còn</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aa</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biểu</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hiện</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KH</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lặn</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màu</a:t>
            </a:r>
            <a:r>
              <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trắng</a:t>
            </a:r>
            <a:endParaRPr lang="en-US" sz="24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a:p>
            <a:pPr algn="just"/>
            <a:endParaRPr lang="en-US" sz="24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527396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31"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fltVal val="0"/>
                                          </p:val>
                                        </p:tav>
                                        <p:tav tm="100000">
                                          <p:val>
                                            <p:strVal val="#ppt_w"/>
                                          </p:val>
                                        </p:tav>
                                      </p:tavLst>
                                    </p:anim>
                                    <p:anim calcmode="lin" valueType="num">
                                      <p:cBhvr>
                                        <p:cTn id="62" dur="1000" fill="hold"/>
                                        <p:tgtEl>
                                          <p:spTgt spid="57"/>
                                        </p:tgtEl>
                                        <p:attrNameLst>
                                          <p:attrName>ppt_h</p:attrName>
                                        </p:attrNameLst>
                                      </p:cBhvr>
                                      <p:tavLst>
                                        <p:tav tm="0">
                                          <p:val>
                                            <p:fltVal val="0"/>
                                          </p:val>
                                        </p:tav>
                                        <p:tav tm="100000">
                                          <p:val>
                                            <p:strVal val="#ppt_h"/>
                                          </p:val>
                                        </p:tav>
                                      </p:tavLst>
                                    </p:anim>
                                    <p:anim calcmode="lin" valueType="num">
                                      <p:cBhvr>
                                        <p:cTn id="63" dur="1000" fill="hold"/>
                                        <p:tgtEl>
                                          <p:spTgt spid="57"/>
                                        </p:tgtEl>
                                        <p:attrNameLst>
                                          <p:attrName>style.rotation</p:attrName>
                                        </p:attrNameLst>
                                      </p:cBhvr>
                                      <p:tavLst>
                                        <p:tav tm="0">
                                          <p:val>
                                            <p:fltVal val="90"/>
                                          </p:val>
                                        </p:tav>
                                        <p:tav tm="100000">
                                          <p:val>
                                            <p:fltVal val="0"/>
                                          </p:val>
                                        </p:tav>
                                      </p:tavLst>
                                    </p:anim>
                                    <p:animEffect transition="in" filter="fade">
                                      <p:cBhvr>
                                        <p:cTn id="64" dur="1000"/>
                                        <p:tgtEl>
                                          <p:spTgt spid="57"/>
                                        </p:tgtEl>
                                      </p:cBhvr>
                                    </p:animEffect>
                                  </p:childTnLst>
                                </p:cTn>
                              </p:par>
                            </p:childTnLst>
                          </p:cTn>
                        </p:par>
                        <p:par>
                          <p:cTn id="65" fill="hold">
                            <p:stCondLst>
                              <p:cond delay="2000"/>
                            </p:stCondLst>
                            <p:childTnLst>
                              <p:par>
                                <p:cTn id="66" presetID="31"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fltVal val="0"/>
                                          </p:val>
                                        </p:tav>
                                        <p:tav tm="100000">
                                          <p:val>
                                            <p:strVal val="#ppt_w"/>
                                          </p:val>
                                        </p:tav>
                                      </p:tavLst>
                                    </p:anim>
                                    <p:anim calcmode="lin" valueType="num">
                                      <p:cBhvr>
                                        <p:cTn id="69" dur="1000" fill="hold"/>
                                        <p:tgtEl>
                                          <p:spTgt spid="25"/>
                                        </p:tgtEl>
                                        <p:attrNameLst>
                                          <p:attrName>ppt_h</p:attrName>
                                        </p:attrNameLst>
                                      </p:cBhvr>
                                      <p:tavLst>
                                        <p:tav tm="0">
                                          <p:val>
                                            <p:fltVal val="0"/>
                                          </p:val>
                                        </p:tav>
                                        <p:tav tm="100000">
                                          <p:val>
                                            <p:strVal val="#ppt_h"/>
                                          </p:val>
                                        </p:tav>
                                      </p:tavLst>
                                    </p:anim>
                                    <p:anim calcmode="lin" valueType="num">
                                      <p:cBhvr>
                                        <p:cTn id="70" dur="1000" fill="hold"/>
                                        <p:tgtEl>
                                          <p:spTgt spid="25"/>
                                        </p:tgtEl>
                                        <p:attrNameLst>
                                          <p:attrName>style.rotation</p:attrName>
                                        </p:attrNameLst>
                                      </p:cBhvr>
                                      <p:tavLst>
                                        <p:tav tm="0">
                                          <p:val>
                                            <p:fltVal val="90"/>
                                          </p:val>
                                        </p:tav>
                                        <p:tav tm="100000">
                                          <p:val>
                                            <p:fltVal val="0"/>
                                          </p:val>
                                        </p:tav>
                                      </p:tavLst>
                                    </p:anim>
                                    <p:animEffect transition="in" filter="fade">
                                      <p:cBhvr>
                                        <p:cTn id="71" dur="1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par>
                          <p:cTn id="80" fill="hold">
                            <p:stCondLst>
                              <p:cond delay="1000"/>
                            </p:stCondLst>
                            <p:childTnLst>
                              <p:par>
                                <p:cTn id="81" presetID="31"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1000" fill="hold"/>
                                        <p:tgtEl>
                                          <p:spTgt spid="26"/>
                                        </p:tgtEl>
                                        <p:attrNameLst>
                                          <p:attrName>ppt_w</p:attrName>
                                        </p:attrNameLst>
                                      </p:cBhvr>
                                      <p:tavLst>
                                        <p:tav tm="0">
                                          <p:val>
                                            <p:fltVal val="0"/>
                                          </p:val>
                                        </p:tav>
                                        <p:tav tm="100000">
                                          <p:val>
                                            <p:strVal val="#ppt_w"/>
                                          </p:val>
                                        </p:tav>
                                      </p:tavLst>
                                    </p:anim>
                                    <p:anim calcmode="lin" valueType="num">
                                      <p:cBhvr>
                                        <p:cTn id="84" dur="1000" fill="hold"/>
                                        <p:tgtEl>
                                          <p:spTgt spid="26"/>
                                        </p:tgtEl>
                                        <p:attrNameLst>
                                          <p:attrName>ppt_h</p:attrName>
                                        </p:attrNameLst>
                                      </p:cBhvr>
                                      <p:tavLst>
                                        <p:tav tm="0">
                                          <p:val>
                                            <p:fltVal val="0"/>
                                          </p:val>
                                        </p:tav>
                                        <p:tav tm="100000">
                                          <p:val>
                                            <p:strVal val="#ppt_h"/>
                                          </p:val>
                                        </p:tav>
                                      </p:tavLst>
                                    </p:anim>
                                    <p:anim calcmode="lin" valueType="num">
                                      <p:cBhvr>
                                        <p:cTn id="85" dur="1000" fill="hold"/>
                                        <p:tgtEl>
                                          <p:spTgt spid="26"/>
                                        </p:tgtEl>
                                        <p:attrNameLst>
                                          <p:attrName>style.rotation</p:attrName>
                                        </p:attrNameLst>
                                      </p:cBhvr>
                                      <p:tavLst>
                                        <p:tav tm="0">
                                          <p:val>
                                            <p:fltVal val="90"/>
                                          </p:val>
                                        </p:tav>
                                        <p:tav tm="100000">
                                          <p:val>
                                            <p:fltVal val="0"/>
                                          </p:val>
                                        </p:tav>
                                      </p:tavLst>
                                    </p:anim>
                                    <p:animEffect transition="in" filter="fade">
                                      <p:cBhvr>
                                        <p:cTn id="86" dur="10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1000" fill="hold"/>
                                        <p:tgtEl>
                                          <p:spTgt spid="29"/>
                                        </p:tgtEl>
                                        <p:attrNameLst>
                                          <p:attrName>ppt_w</p:attrName>
                                        </p:attrNameLst>
                                      </p:cBhvr>
                                      <p:tavLst>
                                        <p:tav tm="0">
                                          <p:val>
                                            <p:fltVal val="0"/>
                                          </p:val>
                                        </p:tav>
                                        <p:tav tm="100000">
                                          <p:val>
                                            <p:strVal val="#ppt_w"/>
                                          </p:val>
                                        </p:tav>
                                      </p:tavLst>
                                    </p:anim>
                                    <p:anim calcmode="lin" valueType="num">
                                      <p:cBhvr>
                                        <p:cTn id="92" dur="1000" fill="hold"/>
                                        <p:tgtEl>
                                          <p:spTgt spid="29"/>
                                        </p:tgtEl>
                                        <p:attrNameLst>
                                          <p:attrName>ppt_h</p:attrName>
                                        </p:attrNameLst>
                                      </p:cBhvr>
                                      <p:tavLst>
                                        <p:tav tm="0">
                                          <p:val>
                                            <p:fltVal val="0"/>
                                          </p:val>
                                        </p:tav>
                                        <p:tav tm="100000">
                                          <p:val>
                                            <p:strVal val="#ppt_h"/>
                                          </p:val>
                                        </p:tav>
                                      </p:tavLst>
                                    </p:anim>
                                    <p:anim calcmode="lin" valueType="num">
                                      <p:cBhvr>
                                        <p:cTn id="93" dur="1000" fill="hold"/>
                                        <p:tgtEl>
                                          <p:spTgt spid="29"/>
                                        </p:tgtEl>
                                        <p:attrNameLst>
                                          <p:attrName>style.rotation</p:attrName>
                                        </p:attrNameLst>
                                      </p:cBhvr>
                                      <p:tavLst>
                                        <p:tav tm="0">
                                          <p:val>
                                            <p:fltVal val="90"/>
                                          </p:val>
                                        </p:tav>
                                        <p:tav tm="100000">
                                          <p:val>
                                            <p:fltVal val="0"/>
                                          </p:val>
                                        </p:tav>
                                      </p:tavLst>
                                    </p:anim>
                                    <p:animEffect transition="in" filter="fade">
                                      <p:cBhvr>
                                        <p:cTn id="94" dur="1000"/>
                                        <p:tgtEl>
                                          <p:spTgt spid="29"/>
                                        </p:tgtEl>
                                      </p:cBhvr>
                                    </p:animEffect>
                                  </p:childTnLst>
                                </p:cTn>
                              </p:par>
                            </p:childTnLst>
                          </p:cTn>
                        </p:par>
                        <p:par>
                          <p:cTn id="95" fill="hold">
                            <p:stCondLst>
                              <p:cond delay="1000"/>
                            </p:stCondLst>
                            <p:childTnLst>
                              <p:par>
                                <p:cTn id="96" presetID="31"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1000" fill="hold"/>
                                        <p:tgtEl>
                                          <p:spTgt spid="32"/>
                                        </p:tgtEl>
                                        <p:attrNameLst>
                                          <p:attrName>ppt_w</p:attrName>
                                        </p:attrNameLst>
                                      </p:cBhvr>
                                      <p:tavLst>
                                        <p:tav tm="0">
                                          <p:val>
                                            <p:fltVal val="0"/>
                                          </p:val>
                                        </p:tav>
                                        <p:tav tm="100000">
                                          <p:val>
                                            <p:strVal val="#ppt_w"/>
                                          </p:val>
                                        </p:tav>
                                      </p:tavLst>
                                    </p:anim>
                                    <p:anim calcmode="lin" valueType="num">
                                      <p:cBhvr>
                                        <p:cTn id="99" dur="1000" fill="hold"/>
                                        <p:tgtEl>
                                          <p:spTgt spid="32"/>
                                        </p:tgtEl>
                                        <p:attrNameLst>
                                          <p:attrName>ppt_h</p:attrName>
                                        </p:attrNameLst>
                                      </p:cBhvr>
                                      <p:tavLst>
                                        <p:tav tm="0">
                                          <p:val>
                                            <p:fltVal val="0"/>
                                          </p:val>
                                        </p:tav>
                                        <p:tav tm="100000">
                                          <p:val>
                                            <p:strVal val="#ppt_h"/>
                                          </p:val>
                                        </p:tav>
                                      </p:tavLst>
                                    </p:anim>
                                    <p:anim calcmode="lin" valueType="num">
                                      <p:cBhvr>
                                        <p:cTn id="100" dur="1000" fill="hold"/>
                                        <p:tgtEl>
                                          <p:spTgt spid="32"/>
                                        </p:tgtEl>
                                        <p:attrNameLst>
                                          <p:attrName>style.rotation</p:attrName>
                                        </p:attrNameLst>
                                      </p:cBhvr>
                                      <p:tavLst>
                                        <p:tav tm="0">
                                          <p:val>
                                            <p:fltVal val="90"/>
                                          </p:val>
                                        </p:tav>
                                        <p:tav tm="100000">
                                          <p:val>
                                            <p:fltVal val="0"/>
                                          </p:val>
                                        </p:tav>
                                      </p:tavLst>
                                    </p:anim>
                                    <p:animEffect transition="in" filter="fade">
                                      <p:cBhvr>
                                        <p:cTn id="101" dur="10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1000" fill="hold"/>
                                        <p:tgtEl>
                                          <p:spTgt spid="30"/>
                                        </p:tgtEl>
                                        <p:attrNameLst>
                                          <p:attrName>ppt_w</p:attrName>
                                        </p:attrNameLst>
                                      </p:cBhvr>
                                      <p:tavLst>
                                        <p:tav tm="0">
                                          <p:val>
                                            <p:fltVal val="0"/>
                                          </p:val>
                                        </p:tav>
                                        <p:tav tm="100000">
                                          <p:val>
                                            <p:strVal val="#ppt_w"/>
                                          </p:val>
                                        </p:tav>
                                      </p:tavLst>
                                    </p:anim>
                                    <p:anim calcmode="lin" valueType="num">
                                      <p:cBhvr>
                                        <p:cTn id="107" dur="1000" fill="hold"/>
                                        <p:tgtEl>
                                          <p:spTgt spid="30"/>
                                        </p:tgtEl>
                                        <p:attrNameLst>
                                          <p:attrName>ppt_h</p:attrName>
                                        </p:attrNameLst>
                                      </p:cBhvr>
                                      <p:tavLst>
                                        <p:tav tm="0">
                                          <p:val>
                                            <p:fltVal val="0"/>
                                          </p:val>
                                        </p:tav>
                                        <p:tav tm="100000">
                                          <p:val>
                                            <p:strVal val="#ppt_h"/>
                                          </p:val>
                                        </p:tav>
                                      </p:tavLst>
                                    </p:anim>
                                    <p:anim calcmode="lin" valueType="num">
                                      <p:cBhvr>
                                        <p:cTn id="108" dur="1000" fill="hold"/>
                                        <p:tgtEl>
                                          <p:spTgt spid="30"/>
                                        </p:tgtEl>
                                        <p:attrNameLst>
                                          <p:attrName>style.rotation</p:attrName>
                                        </p:attrNameLst>
                                      </p:cBhvr>
                                      <p:tavLst>
                                        <p:tav tm="0">
                                          <p:val>
                                            <p:fltVal val="90"/>
                                          </p:val>
                                        </p:tav>
                                        <p:tav tm="100000">
                                          <p:val>
                                            <p:fltVal val="0"/>
                                          </p:val>
                                        </p:tav>
                                      </p:tavLst>
                                    </p:anim>
                                    <p:animEffect transition="in" filter="fade">
                                      <p:cBhvr>
                                        <p:cTn id="109" dur="1000"/>
                                        <p:tgtEl>
                                          <p:spTgt spid="30"/>
                                        </p:tgtEl>
                                      </p:cBhvr>
                                    </p:animEffect>
                                  </p:childTnLst>
                                </p:cTn>
                              </p:par>
                            </p:childTnLst>
                          </p:cTn>
                        </p:par>
                        <p:par>
                          <p:cTn id="110" fill="hold">
                            <p:stCondLst>
                              <p:cond delay="1000"/>
                            </p:stCondLst>
                            <p:childTnLst>
                              <p:par>
                                <p:cTn id="111" presetID="31"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1000" fill="hold"/>
                                        <p:tgtEl>
                                          <p:spTgt spid="33"/>
                                        </p:tgtEl>
                                        <p:attrNameLst>
                                          <p:attrName>ppt_w</p:attrName>
                                        </p:attrNameLst>
                                      </p:cBhvr>
                                      <p:tavLst>
                                        <p:tav tm="0">
                                          <p:val>
                                            <p:fltVal val="0"/>
                                          </p:val>
                                        </p:tav>
                                        <p:tav tm="100000">
                                          <p:val>
                                            <p:strVal val="#ppt_w"/>
                                          </p:val>
                                        </p:tav>
                                      </p:tavLst>
                                    </p:anim>
                                    <p:anim calcmode="lin" valueType="num">
                                      <p:cBhvr>
                                        <p:cTn id="114" dur="1000" fill="hold"/>
                                        <p:tgtEl>
                                          <p:spTgt spid="33"/>
                                        </p:tgtEl>
                                        <p:attrNameLst>
                                          <p:attrName>ppt_h</p:attrName>
                                        </p:attrNameLst>
                                      </p:cBhvr>
                                      <p:tavLst>
                                        <p:tav tm="0">
                                          <p:val>
                                            <p:fltVal val="0"/>
                                          </p:val>
                                        </p:tav>
                                        <p:tav tm="100000">
                                          <p:val>
                                            <p:strVal val="#ppt_h"/>
                                          </p:val>
                                        </p:tav>
                                      </p:tavLst>
                                    </p:anim>
                                    <p:anim calcmode="lin" valueType="num">
                                      <p:cBhvr>
                                        <p:cTn id="115" dur="1000" fill="hold"/>
                                        <p:tgtEl>
                                          <p:spTgt spid="33"/>
                                        </p:tgtEl>
                                        <p:attrNameLst>
                                          <p:attrName>style.rotation</p:attrName>
                                        </p:attrNameLst>
                                      </p:cBhvr>
                                      <p:tavLst>
                                        <p:tav tm="0">
                                          <p:val>
                                            <p:fltVal val="90"/>
                                          </p:val>
                                        </p:tav>
                                        <p:tav tm="100000">
                                          <p:val>
                                            <p:fltVal val="0"/>
                                          </p:val>
                                        </p:tav>
                                      </p:tavLst>
                                    </p:anim>
                                    <p:animEffect transition="in" filter="fade">
                                      <p:cBhvr>
                                        <p:cTn id="116" dur="1000"/>
                                        <p:tgtEl>
                                          <p:spTgt spid="33"/>
                                        </p:tgtEl>
                                      </p:cBhvr>
                                    </p:animEffect>
                                  </p:childTnLst>
                                </p:cTn>
                              </p:par>
                            </p:childTnLst>
                          </p:cTn>
                        </p:par>
                        <p:par>
                          <p:cTn id="117" fill="hold">
                            <p:stCondLst>
                              <p:cond delay="2000"/>
                            </p:stCondLst>
                            <p:childTnLst>
                              <p:par>
                                <p:cTn id="118" presetID="31" presetClass="entr" presetSubtype="0"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1000" fill="hold"/>
                                        <p:tgtEl>
                                          <p:spTgt spid="61"/>
                                        </p:tgtEl>
                                        <p:attrNameLst>
                                          <p:attrName>ppt_w</p:attrName>
                                        </p:attrNameLst>
                                      </p:cBhvr>
                                      <p:tavLst>
                                        <p:tav tm="0">
                                          <p:val>
                                            <p:fltVal val="0"/>
                                          </p:val>
                                        </p:tav>
                                        <p:tav tm="100000">
                                          <p:val>
                                            <p:strVal val="#ppt_w"/>
                                          </p:val>
                                        </p:tav>
                                      </p:tavLst>
                                    </p:anim>
                                    <p:anim calcmode="lin" valueType="num">
                                      <p:cBhvr>
                                        <p:cTn id="121" dur="1000" fill="hold"/>
                                        <p:tgtEl>
                                          <p:spTgt spid="61"/>
                                        </p:tgtEl>
                                        <p:attrNameLst>
                                          <p:attrName>ppt_h</p:attrName>
                                        </p:attrNameLst>
                                      </p:cBhvr>
                                      <p:tavLst>
                                        <p:tav tm="0">
                                          <p:val>
                                            <p:fltVal val="0"/>
                                          </p:val>
                                        </p:tav>
                                        <p:tav tm="100000">
                                          <p:val>
                                            <p:strVal val="#ppt_h"/>
                                          </p:val>
                                        </p:tav>
                                      </p:tavLst>
                                    </p:anim>
                                    <p:anim calcmode="lin" valueType="num">
                                      <p:cBhvr>
                                        <p:cTn id="122" dur="1000" fill="hold"/>
                                        <p:tgtEl>
                                          <p:spTgt spid="61"/>
                                        </p:tgtEl>
                                        <p:attrNameLst>
                                          <p:attrName>style.rotation</p:attrName>
                                        </p:attrNameLst>
                                      </p:cBhvr>
                                      <p:tavLst>
                                        <p:tav tm="0">
                                          <p:val>
                                            <p:fltVal val="90"/>
                                          </p:val>
                                        </p:tav>
                                        <p:tav tm="100000">
                                          <p:val>
                                            <p:fltVal val="0"/>
                                          </p:val>
                                        </p:tav>
                                      </p:tavLst>
                                    </p:anim>
                                    <p:animEffect transition="in" filter="fade">
                                      <p:cBhvr>
                                        <p:cTn id="123" dur="1000"/>
                                        <p:tgtEl>
                                          <p:spTgt spid="61"/>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childTnLst>
                                    <p:set>
                                      <p:cBhvr>
                                        <p:cTn id="127" dur="1" fill="hold">
                                          <p:stCondLst>
                                            <p:cond delay="0"/>
                                          </p:stCondLst>
                                        </p:cTn>
                                        <p:tgtEl>
                                          <p:spTgt spid="35"/>
                                        </p:tgtEl>
                                        <p:attrNameLst>
                                          <p:attrName>style.visibility</p:attrName>
                                        </p:attrNameLst>
                                      </p:cBhvr>
                                      <p:to>
                                        <p:strVal val="visible"/>
                                      </p:to>
                                    </p:set>
                                    <p:anim calcmode="lin" valueType="num">
                                      <p:cBhvr>
                                        <p:cTn id="128" dur="1000" fill="hold"/>
                                        <p:tgtEl>
                                          <p:spTgt spid="35"/>
                                        </p:tgtEl>
                                        <p:attrNameLst>
                                          <p:attrName>ppt_w</p:attrName>
                                        </p:attrNameLst>
                                      </p:cBhvr>
                                      <p:tavLst>
                                        <p:tav tm="0">
                                          <p:val>
                                            <p:fltVal val="0"/>
                                          </p:val>
                                        </p:tav>
                                        <p:tav tm="100000">
                                          <p:val>
                                            <p:strVal val="#ppt_w"/>
                                          </p:val>
                                        </p:tav>
                                      </p:tavLst>
                                    </p:anim>
                                    <p:anim calcmode="lin" valueType="num">
                                      <p:cBhvr>
                                        <p:cTn id="129" dur="1000" fill="hold"/>
                                        <p:tgtEl>
                                          <p:spTgt spid="35"/>
                                        </p:tgtEl>
                                        <p:attrNameLst>
                                          <p:attrName>ppt_h</p:attrName>
                                        </p:attrNameLst>
                                      </p:cBhvr>
                                      <p:tavLst>
                                        <p:tav tm="0">
                                          <p:val>
                                            <p:fltVal val="0"/>
                                          </p:val>
                                        </p:tav>
                                        <p:tav tm="100000">
                                          <p:val>
                                            <p:strVal val="#ppt_h"/>
                                          </p:val>
                                        </p:tav>
                                      </p:tavLst>
                                    </p:anim>
                                    <p:anim calcmode="lin" valueType="num">
                                      <p:cBhvr>
                                        <p:cTn id="130" dur="1000" fill="hold"/>
                                        <p:tgtEl>
                                          <p:spTgt spid="35"/>
                                        </p:tgtEl>
                                        <p:attrNameLst>
                                          <p:attrName>style.rotation</p:attrName>
                                        </p:attrNameLst>
                                      </p:cBhvr>
                                      <p:tavLst>
                                        <p:tav tm="0">
                                          <p:val>
                                            <p:fltVal val="90"/>
                                          </p:val>
                                        </p:tav>
                                        <p:tav tm="100000">
                                          <p:val>
                                            <p:fltVal val="0"/>
                                          </p:val>
                                        </p:tav>
                                      </p:tavLst>
                                    </p:anim>
                                    <p:animEffect transition="in" filter="fade">
                                      <p:cBhvr>
                                        <p:cTn id="131" dur="1000"/>
                                        <p:tgtEl>
                                          <p:spTgt spid="35"/>
                                        </p:tgtEl>
                                      </p:cBhvr>
                                    </p:animEffect>
                                  </p:childTnLst>
                                </p:cTn>
                              </p:par>
                            </p:childTnLst>
                          </p:cTn>
                        </p:par>
                        <p:par>
                          <p:cTn id="132" fill="hold">
                            <p:stCondLst>
                              <p:cond delay="1000"/>
                            </p:stCondLst>
                            <p:childTnLst>
                              <p:par>
                                <p:cTn id="133" presetID="31" presetClass="entr" presetSubtype="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1000" fill="hold"/>
                                        <p:tgtEl>
                                          <p:spTgt spid="37"/>
                                        </p:tgtEl>
                                        <p:attrNameLst>
                                          <p:attrName>ppt_w</p:attrName>
                                        </p:attrNameLst>
                                      </p:cBhvr>
                                      <p:tavLst>
                                        <p:tav tm="0">
                                          <p:val>
                                            <p:fltVal val="0"/>
                                          </p:val>
                                        </p:tav>
                                        <p:tav tm="100000">
                                          <p:val>
                                            <p:strVal val="#ppt_w"/>
                                          </p:val>
                                        </p:tav>
                                      </p:tavLst>
                                    </p:anim>
                                    <p:anim calcmode="lin" valueType="num">
                                      <p:cBhvr>
                                        <p:cTn id="136" dur="1000" fill="hold"/>
                                        <p:tgtEl>
                                          <p:spTgt spid="37"/>
                                        </p:tgtEl>
                                        <p:attrNameLst>
                                          <p:attrName>ppt_h</p:attrName>
                                        </p:attrNameLst>
                                      </p:cBhvr>
                                      <p:tavLst>
                                        <p:tav tm="0">
                                          <p:val>
                                            <p:fltVal val="0"/>
                                          </p:val>
                                        </p:tav>
                                        <p:tav tm="100000">
                                          <p:val>
                                            <p:strVal val="#ppt_h"/>
                                          </p:val>
                                        </p:tav>
                                      </p:tavLst>
                                    </p:anim>
                                    <p:anim calcmode="lin" valueType="num">
                                      <p:cBhvr>
                                        <p:cTn id="137" dur="1000" fill="hold"/>
                                        <p:tgtEl>
                                          <p:spTgt spid="37"/>
                                        </p:tgtEl>
                                        <p:attrNameLst>
                                          <p:attrName>style.rotation</p:attrName>
                                        </p:attrNameLst>
                                      </p:cBhvr>
                                      <p:tavLst>
                                        <p:tav tm="0">
                                          <p:val>
                                            <p:fltVal val="90"/>
                                          </p:val>
                                        </p:tav>
                                        <p:tav tm="100000">
                                          <p:val>
                                            <p:fltVal val="0"/>
                                          </p:val>
                                        </p:tav>
                                      </p:tavLst>
                                    </p:anim>
                                    <p:animEffect transition="in" filter="fade">
                                      <p:cBhvr>
                                        <p:cTn id="138" dur="1000"/>
                                        <p:tgtEl>
                                          <p:spTgt spid="37"/>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p:cTn id="143" dur="1000" fill="hold"/>
                                        <p:tgtEl>
                                          <p:spTgt spid="38"/>
                                        </p:tgtEl>
                                        <p:attrNameLst>
                                          <p:attrName>ppt_w</p:attrName>
                                        </p:attrNameLst>
                                      </p:cBhvr>
                                      <p:tavLst>
                                        <p:tav tm="0">
                                          <p:val>
                                            <p:fltVal val="0"/>
                                          </p:val>
                                        </p:tav>
                                        <p:tav tm="100000">
                                          <p:val>
                                            <p:strVal val="#ppt_w"/>
                                          </p:val>
                                        </p:tav>
                                      </p:tavLst>
                                    </p:anim>
                                    <p:anim calcmode="lin" valueType="num">
                                      <p:cBhvr>
                                        <p:cTn id="144" dur="1000" fill="hold"/>
                                        <p:tgtEl>
                                          <p:spTgt spid="38"/>
                                        </p:tgtEl>
                                        <p:attrNameLst>
                                          <p:attrName>ppt_h</p:attrName>
                                        </p:attrNameLst>
                                      </p:cBhvr>
                                      <p:tavLst>
                                        <p:tav tm="0">
                                          <p:val>
                                            <p:fltVal val="0"/>
                                          </p:val>
                                        </p:tav>
                                        <p:tav tm="100000">
                                          <p:val>
                                            <p:strVal val="#ppt_h"/>
                                          </p:val>
                                        </p:tav>
                                      </p:tavLst>
                                    </p:anim>
                                    <p:anim calcmode="lin" valueType="num">
                                      <p:cBhvr>
                                        <p:cTn id="145" dur="1000" fill="hold"/>
                                        <p:tgtEl>
                                          <p:spTgt spid="38"/>
                                        </p:tgtEl>
                                        <p:attrNameLst>
                                          <p:attrName>style.rotation</p:attrName>
                                        </p:attrNameLst>
                                      </p:cBhvr>
                                      <p:tavLst>
                                        <p:tav tm="0">
                                          <p:val>
                                            <p:fltVal val="90"/>
                                          </p:val>
                                        </p:tav>
                                        <p:tav tm="100000">
                                          <p:val>
                                            <p:fltVal val="0"/>
                                          </p:val>
                                        </p:tav>
                                      </p:tavLst>
                                    </p:anim>
                                    <p:animEffect transition="in" filter="fade">
                                      <p:cBhvr>
                                        <p:cTn id="146" dur="1000"/>
                                        <p:tgtEl>
                                          <p:spTgt spid="38"/>
                                        </p:tgtEl>
                                      </p:cBhvr>
                                    </p:animEffect>
                                  </p:childTnLst>
                                </p:cTn>
                              </p:par>
                            </p:childTnLst>
                          </p:cTn>
                        </p:par>
                        <p:par>
                          <p:cTn id="147" fill="hold">
                            <p:stCondLst>
                              <p:cond delay="1000"/>
                            </p:stCondLst>
                            <p:childTnLst>
                              <p:par>
                                <p:cTn id="148" presetID="31" presetClass="entr" presetSubtype="0" fill="hold" grpId="0" nodeType="afterEffect">
                                  <p:stCondLst>
                                    <p:cond delay="0"/>
                                  </p:stCondLst>
                                  <p:childTnLst>
                                    <p:set>
                                      <p:cBhvr>
                                        <p:cTn id="149" dur="1" fill="hold">
                                          <p:stCondLst>
                                            <p:cond delay="0"/>
                                          </p:stCondLst>
                                        </p:cTn>
                                        <p:tgtEl>
                                          <p:spTgt spid="40"/>
                                        </p:tgtEl>
                                        <p:attrNameLst>
                                          <p:attrName>style.visibility</p:attrName>
                                        </p:attrNameLst>
                                      </p:cBhvr>
                                      <p:to>
                                        <p:strVal val="visible"/>
                                      </p:to>
                                    </p:set>
                                    <p:anim calcmode="lin" valueType="num">
                                      <p:cBhvr>
                                        <p:cTn id="150" dur="1000" fill="hold"/>
                                        <p:tgtEl>
                                          <p:spTgt spid="40"/>
                                        </p:tgtEl>
                                        <p:attrNameLst>
                                          <p:attrName>ppt_w</p:attrName>
                                        </p:attrNameLst>
                                      </p:cBhvr>
                                      <p:tavLst>
                                        <p:tav tm="0">
                                          <p:val>
                                            <p:fltVal val="0"/>
                                          </p:val>
                                        </p:tav>
                                        <p:tav tm="100000">
                                          <p:val>
                                            <p:strVal val="#ppt_w"/>
                                          </p:val>
                                        </p:tav>
                                      </p:tavLst>
                                    </p:anim>
                                    <p:anim calcmode="lin" valueType="num">
                                      <p:cBhvr>
                                        <p:cTn id="151" dur="1000" fill="hold"/>
                                        <p:tgtEl>
                                          <p:spTgt spid="40"/>
                                        </p:tgtEl>
                                        <p:attrNameLst>
                                          <p:attrName>ppt_h</p:attrName>
                                        </p:attrNameLst>
                                      </p:cBhvr>
                                      <p:tavLst>
                                        <p:tav tm="0">
                                          <p:val>
                                            <p:fltVal val="0"/>
                                          </p:val>
                                        </p:tav>
                                        <p:tav tm="100000">
                                          <p:val>
                                            <p:strVal val="#ppt_h"/>
                                          </p:val>
                                        </p:tav>
                                      </p:tavLst>
                                    </p:anim>
                                    <p:anim calcmode="lin" valueType="num">
                                      <p:cBhvr>
                                        <p:cTn id="152" dur="1000" fill="hold"/>
                                        <p:tgtEl>
                                          <p:spTgt spid="40"/>
                                        </p:tgtEl>
                                        <p:attrNameLst>
                                          <p:attrName>style.rotation</p:attrName>
                                        </p:attrNameLst>
                                      </p:cBhvr>
                                      <p:tavLst>
                                        <p:tav tm="0">
                                          <p:val>
                                            <p:fltVal val="90"/>
                                          </p:val>
                                        </p:tav>
                                        <p:tav tm="100000">
                                          <p:val>
                                            <p:fltVal val="0"/>
                                          </p:val>
                                        </p:tav>
                                      </p:tavLst>
                                    </p:anim>
                                    <p:animEffect transition="in" filter="fade">
                                      <p:cBhvr>
                                        <p:cTn id="153" dur="10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nodeType="clickEffect">
                                  <p:stCondLst>
                                    <p:cond delay="0"/>
                                  </p:stCondLst>
                                  <p:childTnLst>
                                    <p:set>
                                      <p:cBhvr>
                                        <p:cTn id="157" dur="1" fill="hold">
                                          <p:stCondLst>
                                            <p:cond delay="0"/>
                                          </p:stCondLst>
                                        </p:cTn>
                                        <p:tgtEl>
                                          <p:spTgt spid="42"/>
                                        </p:tgtEl>
                                        <p:attrNameLst>
                                          <p:attrName>style.visibility</p:attrName>
                                        </p:attrNameLst>
                                      </p:cBhvr>
                                      <p:to>
                                        <p:strVal val="visible"/>
                                      </p:to>
                                    </p:set>
                                    <p:anim calcmode="lin" valueType="num">
                                      <p:cBhvr>
                                        <p:cTn id="158" dur="1000" fill="hold"/>
                                        <p:tgtEl>
                                          <p:spTgt spid="42"/>
                                        </p:tgtEl>
                                        <p:attrNameLst>
                                          <p:attrName>ppt_w</p:attrName>
                                        </p:attrNameLst>
                                      </p:cBhvr>
                                      <p:tavLst>
                                        <p:tav tm="0">
                                          <p:val>
                                            <p:fltVal val="0"/>
                                          </p:val>
                                        </p:tav>
                                        <p:tav tm="100000">
                                          <p:val>
                                            <p:strVal val="#ppt_w"/>
                                          </p:val>
                                        </p:tav>
                                      </p:tavLst>
                                    </p:anim>
                                    <p:anim calcmode="lin" valueType="num">
                                      <p:cBhvr>
                                        <p:cTn id="159" dur="1000" fill="hold"/>
                                        <p:tgtEl>
                                          <p:spTgt spid="42"/>
                                        </p:tgtEl>
                                        <p:attrNameLst>
                                          <p:attrName>ppt_h</p:attrName>
                                        </p:attrNameLst>
                                      </p:cBhvr>
                                      <p:tavLst>
                                        <p:tav tm="0">
                                          <p:val>
                                            <p:fltVal val="0"/>
                                          </p:val>
                                        </p:tav>
                                        <p:tav tm="100000">
                                          <p:val>
                                            <p:strVal val="#ppt_h"/>
                                          </p:val>
                                        </p:tav>
                                      </p:tavLst>
                                    </p:anim>
                                    <p:anim calcmode="lin" valueType="num">
                                      <p:cBhvr>
                                        <p:cTn id="160" dur="1000" fill="hold"/>
                                        <p:tgtEl>
                                          <p:spTgt spid="42"/>
                                        </p:tgtEl>
                                        <p:attrNameLst>
                                          <p:attrName>style.rotation</p:attrName>
                                        </p:attrNameLst>
                                      </p:cBhvr>
                                      <p:tavLst>
                                        <p:tav tm="0">
                                          <p:val>
                                            <p:fltVal val="90"/>
                                          </p:val>
                                        </p:tav>
                                        <p:tav tm="100000">
                                          <p:val>
                                            <p:fltVal val="0"/>
                                          </p:val>
                                        </p:tav>
                                      </p:tavLst>
                                    </p:anim>
                                    <p:animEffect transition="in" filter="fade">
                                      <p:cBhvr>
                                        <p:cTn id="161" dur="1000"/>
                                        <p:tgtEl>
                                          <p:spTgt spid="42"/>
                                        </p:tgtEl>
                                      </p:cBhvr>
                                    </p:animEffect>
                                  </p:childTnLst>
                                </p:cTn>
                              </p:par>
                            </p:childTnLst>
                          </p:cTn>
                        </p:par>
                        <p:par>
                          <p:cTn id="162" fill="hold">
                            <p:stCondLst>
                              <p:cond delay="1000"/>
                            </p:stCondLst>
                            <p:childTnLst>
                              <p:par>
                                <p:cTn id="163" presetID="31" presetClass="entr" presetSubtype="0" fill="hold" grpId="0" nodeType="after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000" fill="hold"/>
                                        <p:tgtEl>
                                          <p:spTgt spid="44"/>
                                        </p:tgtEl>
                                        <p:attrNameLst>
                                          <p:attrName>ppt_w</p:attrName>
                                        </p:attrNameLst>
                                      </p:cBhvr>
                                      <p:tavLst>
                                        <p:tav tm="0">
                                          <p:val>
                                            <p:fltVal val="0"/>
                                          </p:val>
                                        </p:tav>
                                        <p:tav tm="100000">
                                          <p:val>
                                            <p:strVal val="#ppt_w"/>
                                          </p:val>
                                        </p:tav>
                                      </p:tavLst>
                                    </p:anim>
                                    <p:anim calcmode="lin" valueType="num">
                                      <p:cBhvr>
                                        <p:cTn id="166" dur="1000" fill="hold"/>
                                        <p:tgtEl>
                                          <p:spTgt spid="44"/>
                                        </p:tgtEl>
                                        <p:attrNameLst>
                                          <p:attrName>ppt_h</p:attrName>
                                        </p:attrNameLst>
                                      </p:cBhvr>
                                      <p:tavLst>
                                        <p:tav tm="0">
                                          <p:val>
                                            <p:fltVal val="0"/>
                                          </p:val>
                                        </p:tav>
                                        <p:tav tm="100000">
                                          <p:val>
                                            <p:strVal val="#ppt_h"/>
                                          </p:val>
                                        </p:tav>
                                      </p:tavLst>
                                    </p:anim>
                                    <p:anim calcmode="lin" valueType="num">
                                      <p:cBhvr>
                                        <p:cTn id="167" dur="1000" fill="hold"/>
                                        <p:tgtEl>
                                          <p:spTgt spid="44"/>
                                        </p:tgtEl>
                                        <p:attrNameLst>
                                          <p:attrName>style.rotation</p:attrName>
                                        </p:attrNameLst>
                                      </p:cBhvr>
                                      <p:tavLst>
                                        <p:tav tm="0">
                                          <p:val>
                                            <p:fltVal val="90"/>
                                          </p:val>
                                        </p:tav>
                                        <p:tav tm="100000">
                                          <p:val>
                                            <p:fltVal val="0"/>
                                          </p:val>
                                        </p:tav>
                                      </p:tavLst>
                                    </p:anim>
                                    <p:animEffect transition="in" filter="fade">
                                      <p:cBhvr>
                                        <p:cTn id="168" dur="1000"/>
                                        <p:tgtEl>
                                          <p:spTgt spid="44"/>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nodeType="clickEffect">
                                  <p:stCondLst>
                                    <p:cond delay="0"/>
                                  </p:stCondLst>
                                  <p:childTnLst>
                                    <p:set>
                                      <p:cBhvr>
                                        <p:cTn id="172" dur="1" fill="hold">
                                          <p:stCondLst>
                                            <p:cond delay="0"/>
                                          </p:stCondLst>
                                        </p:cTn>
                                        <p:tgtEl>
                                          <p:spTgt spid="46"/>
                                        </p:tgtEl>
                                        <p:attrNameLst>
                                          <p:attrName>style.visibility</p:attrName>
                                        </p:attrNameLst>
                                      </p:cBhvr>
                                      <p:to>
                                        <p:strVal val="visible"/>
                                      </p:to>
                                    </p:set>
                                    <p:anim calcmode="lin" valueType="num">
                                      <p:cBhvr>
                                        <p:cTn id="173" dur="1000" fill="hold"/>
                                        <p:tgtEl>
                                          <p:spTgt spid="46"/>
                                        </p:tgtEl>
                                        <p:attrNameLst>
                                          <p:attrName>ppt_w</p:attrName>
                                        </p:attrNameLst>
                                      </p:cBhvr>
                                      <p:tavLst>
                                        <p:tav tm="0">
                                          <p:val>
                                            <p:fltVal val="0"/>
                                          </p:val>
                                        </p:tav>
                                        <p:tav tm="100000">
                                          <p:val>
                                            <p:strVal val="#ppt_w"/>
                                          </p:val>
                                        </p:tav>
                                      </p:tavLst>
                                    </p:anim>
                                    <p:anim calcmode="lin" valueType="num">
                                      <p:cBhvr>
                                        <p:cTn id="174" dur="1000" fill="hold"/>
                                        <p:tgtEl>
                                          <p:spTgt spid="46"/>
                                        </p:tgtEl>
                                        <p:attrNameLst>
                                          <p:attrName>ppt_h</p:attrName>
                                        </p:attrNameLst>
                                      </p:cBhvr>
                                      <p:tavLst>
                                        <p:tav tm="0">
                                          <p:val>
                                            <p:fltVal val="0"/>
                                          </p:val>
                                        </p:tav>
                                        <p:tav tm="100000">
                                          <p:val>
                                            <p:strVal val="#ppt_h"/>
                                          </p:val>
                                        </p:tav>
                                      </p:tavLst>
                                    </p:anim>
                                    <p:anim calcmode="lin" valueType="num">
                                      <p:cBhvr>
                                        <p:cTn id="175" dur="1000" fill="hold"/>
                                        <p:tgtEl>
                                          <p:spTgt spid="46"/>
                                        </p:tgtEl>
                                        <p:attrNameLst>
                                          <p:attrName>style.rotation</p:attrName>
                                        </p:attrNameLst>
                                      </p:cBhvr>
                                      <p:tavLst>
                                        <p:tav tm="0">
                                          <p:val>
                                            <p:fltVal val="90"/>
                                          </p:val>
                                        </p:tav>
                                        <p:tav tm="100000">
                                          <p:val>
                                            <p:fltVal val="0"/>
                                          </p:val>
                                        </p:tav>
                                      </p:tavLst>
                                    </p:anim>
                                    <p:animEffect transition="in" filter="fade">
                                      <p:cBhvr>
                                        <p:cTn id="176" dur="1000"/>
                                        <p:tgtEl>
                                          <p:spTgt spid="46"/>
                                        </p:tgtEl>
                                      </p:cBhvr>
                                    </p:animEffect>
                                  </p:childTnLst>
                                </p:cTn>
                              </p:par>
                            </p:childTnLst>
                          </p:cTn>
                        </p:par>
                        <p:par>
                          <p:cTn id="177" fill="hold">
                            <p:stCondLst>
                              <p:cond delay="1000"/>
                            </p:stCondLst>
                            <p:childTnLst>
                              <p:par>
                                <p:cTn id="178" presetID="31" presetClass="entr" presetSubtype="0" fill="hold" grpId="0" nodeType="afterEffect">
                                  <p:stCondLst>
                                    <p:cond delay="0"/>
                                  </p:stCondLst>
                                  <p:childTnLst>
                                    <p:set>
                                      <p:cBhvr>
                                        <p:cTn id="179" dur="1" fill="hold">
                                          <p:stCondLst>
                                            <p:cond delay="0"/>
                                          </p:stCondLst>
                                        </p:cTn>
                                        <p:tgtEl>
                                          <p:spTgt spid="45"/>
                                        </p:tgtEl>
                                        <p:attrNameLst>
                                          <p:attrName>style.visibility</p:attrName>
                                        </p:attrNameLst>
                                      </p:cBhvr>
                                      <p:to>
                                        <p:strVal val="visible"/>
                                      </p:to>
                                    </p:set>
                                    <p:anim calcmode="lin" valueType="num">
                                      <p:cBhvr>
                                        <p:cTn id="180" dur="1000" fill="hold"/>
                                        <p:tgtEl>
                                          <p:spTgt spid="45"/>
                                        </p:tgtEl>
                                        <p:attrNameLst>
                                          <p:attrName>ppt_w</p:attrName>
                                        </p:attrNameLst>
                                      </p:cBhvr>
                                      <p:tavLst>
                                        <p:tav tm="0">
                                          <p:val>
                                            <p:fltVal val="0"/>
                                          </p:val>
                                        </p:tav>
                                        <p:tav tm="100000">
                                          <p:val>
                                            <p:strVal val="#ppt_w"/>
                                          </p:val>
                                        </p:tav>
                                      </p:tavLst>
                                    </p:anim>
                                    <p:anim calcmode="lin" valueType="num">
                                      <p:cBhvr>
                                        <p:cTn id="181" dur="1000" fill="hold"/>
                                        <p:tgtEl>
                                          <p:spTgt spid="45"/>
                                        </p:tgtEl>
                                        <p:attrNameLst>
                                          <p:attrName>ppt_h</p:attrName>
                                        </p:attrNameLst>
                                      </p:cBhvr>
                                      <p:tavLst>
                                        <p:tav tm="0">
                                          <p:val>
                                            <p:fltVal val="0"/>
                                          </p:val>
                                        </p:tav>
                                        <p:tav tm="100000">
                                          <p:val>
                                            <p:strVal val="#ppt_h"/>
                                          </p:val>
                                        </p:tav>
                                      </p:tavLst>
                                    </p:anim>
                                    <p:anim calcmode="lin" valueType="num">
                                      <p:cBhvr>
                                        <p:cTn id="182" dur="1000" fill="hold"/>
                                        <p:tgtEl>
                                          <p:spTgt spid="45"/>
                                        </p:tgtEl>
                                        <p:attrNameLst>
                                          <p:attrName>style.rotation</p:attrName>
                                        </p:attrNameLst>
                                      </p:cBhvr>
                                      <p:tavLst>
                                        <p:tav tm="0">
                                          <p:val>
                                            <p:fltVal val="90"/>
                                          </p:val>
                                        </p:tav>
                                        <p:tav tm="100000">
                                          <p:val>
                                            <p:fltVal val="0"/>
                                          </p:val>
                                        </p:tav>
                                      </p:tavLst>
                                    </p:anim>
                                    <p:animEffect transition="in" filter="fade">
                                      <p:cBhvr>
                                        <p:cTn id="183" dur="1000"/>
                                        <p:tgtEl>
                                          <p:spTgt spid="45"/>
                                        </p:tgtEl>
                                      </p:cBhvr>
                                    </p:animEffect>
                                  </p:childTnLst>
                                </p:cTn>
                              </p:par>
                            </p:childTnLst>
                          </p:cTn>
                        </p:par>
                        <p:par>
                          <p:cTn id="184" fill="hold">
                            <p:stCondLst>
                              <p:cond delay="2000"/>
                            </p:stCondLst>
                            <p:childTnLst>
                              <p:par>
                                <p:cTn id="185" presetID="31" presetClass="entr" presetSubtype="0" fill="hold" grpId="0" nodeType="afterEffect">
                                  <p:stCondLst>
                                    <p:cond delay="0"/>
                                  </p:stCondLst>
                                  <p:childTnLst>
                                    <p:set>
                                      <p:cBhvr>
                                        <p:cTn id="186" dur="1" fill="hold">
                                          <p:stCondLst>
                                            <p:cond delay="0"/>
                                          </p:stCondLst>
                                        </p:cTn>
                                        <p:tgtEl>
                                          <p:spTgt spid="62"/>
                                        </p:tgtEl>
                                        <p:attrNameLst>
                                          <p:attrName>style.visibility</p:attrName>
                                        </p:attrNameLst>
                                      </p:cBhvr>
                                      <p:to>
                                        <p:strVal val="visible"/>
                                      </p:to>
                                    </p:set>
                                    <p:anim calcmode="lin" valueType="num">
                                      <p:cBhvr>
                                        <p:cTn id="187" dur="1000" fill="hold"/>
                                        <p:tgtEl>
                                          <p:spTgt spid="62"/>
                                        </p:tgtEl>
                                        <p:attrNameLst>
                                          <p:attrName>ppt_w</p:attrName>
                                        </p:attrNameLst>
                                      </p:cBhvr>
                                      <p:tavLst>
                                        <p:tav tm="0">
                                          <p:val>
                                            <p:fltVal val="0"/>
                                          </p:val>
                                        </p:tav>
                                        <p:tav tm="100000">
                                          <p:val>
                                            <p:strVal val="#ppt_w"/>
                                          </p:val>
                                        </p:tav>
                                      </p:tavLst>
                                    </p:anim>
                                    <p:anim calcmode="lin" valueType="num">
                                      <p:cBhvr>
                                        <p:cTn id="188" dur="1000" fill="hold"/>
                                        <p:tgtEl>
                                          <p:spTgt spid="62"/>
                                        </p:tgtEl>
                                        <p:attrNameLst>
                                          <p:attrName>ppt_h</p:attrName>
                                        </p:attrNameLst>
                                      </p:cBhvr>
                                      <p:tavLst>
                                        <p:tav tm="0">
                                          <p:val>
                                            <p:fltVal val="0"/>
                                          </p:val>
                                        </p:tav>
                                        <p:tav tm="100000">
                                          <p:val>
                                            <p:strVal val="#ppt_h"/>
                                          </p:val>
                                        </p:tav>
                                      </p:tavLst>
                                    </p:anim>
                                    <p:anim calcmode="lin" valueType="num">
                                      <p:cBhvr>
                                        <p:cTn id="189" dur="1000" fill="hold"/>
                                        <p:tgtEl>
                                          <p:spTgt spid="62"/>
                                        </p:tgtEl>
                                        <p:attrNameLst>
                                          <p:attrName>style.rotation</p:attrName>
                                        </p:attrNameLst>
                                      </p:cBhvr>
                                      <p:tavLst>
                                        <p:tav tm="0">
                                          <p:val>
                                            <p:fltVal val="90"/>
                                          </p:val>
                                        </p:tav>
                                        <p:tav tm="100000">
                                          <p:val>
                                            <p:fltVal val="0"/>
                                          </p:val>
                                        </p:tav>
                                      </p:tavLst>
                                    </p:anim>
                                    <p:animEffect transition="in" filter="fade">
                                      <p:cBhvr>
                                        <p:cTn id="190" dur="1000"/>
                                        <p:tgtEl>
                                          <p:spTgt spid="62"/>
                                        </p:tgtEl>
                                      </p:cBhvr>
                                    </p:animEffect>
                                  </p:childTnLst>
                                </p:cTn>
                              </p:par>
                            </p:childTnLst>
                          </p:cTn>
                        </p:par>
                      </p:childTnLst>
                    </p:cTn>
                  </p:par>
                  <p:par>
                    <p:cTn id="191" fill="hold">
                      <p:stCondLst>
                        <p:cond delay="indefinite"/>
                      </p:stCondLst>
                      <p:childTnLst>
                        <p:par>
                          <p:cTn id="192" fill="hold">
                            <p:stCondLst>
                              <p:cond delay="0"/>
                            </p:stCondLst>
                            <p:childTnLst>
                              <p:par>
                                <p:cTn id="193" presetID="31" presetClass="entr" presetSubtype="0" fill="hold" nodeType="clickEffect">
                                  <p:stCondLst>
                                    <p:cond delay="0"/>
                                  </p:stCondLst>
                                  <p:childTnLst>
                                    <p:set>
                                      <p:cBhvr>
                                        <p:cTn id="194" dur="1" fill="hold">
                                          <p:stCondLst>
                                            <p:cond delay="0"/>
                                          </p:stCondLst>
                                        </p:cTn>
                                        <p:tgtEl>
                                          <p:spTgt spid="71"/>
                                        </p:tgtEl>
                                        <p:attrNameLst>
                                          <p:attrName>style.visibility</p:attrName>
                                        </p:attrNameLst>
                                      </p:cBhvr>
                                      <p:to>
                                        <p:strVal val="visible"/>
                                      </p:to>
                                    </p:set>
                                    <p:anim calcmode="lin" valueType="num">
                                      <p:cBhvr>
                                        <p:cTn id="195" dur="1000" fill="hold"/>
                                        <p:tgtEl>
                                          <p:spTgt spid="71"/>
                                        </p:tgtEl>
                                        <p:attrNameLst>
                                          <p:attrName>ppt_w</p:attrName>
                                        </p:attrNameLst>
                                      </p:cBhvr>
                                      <p:tavLst>
                                        <p:tav tm="0">
                                          <p:val>
                                            <p:fltVal val="0"/>
                                          </p:val>
                                        </p:tav>
                                        <p:tav tm="100000">
                                          <p:val>
                                            <p:strVal val="#ppt_w"/>
                                          </p:val>
                                        </p:tav>
                                      </p:tavLst>
                                    </p:anim>
                                    <p:anim calcmode="lin" valueType="num">
                                      <p:cBhvr>
                                        <p:cTn id="196" dur="1000" fill="hold"/>
                                        <p:tgtEl>
                                          <p:spTgt spid="71"/>
                                        </p:tgtEl>
                                        <p:attrNameLst>
                                          <p:attrName>ppt_h</p:attrName>
                                        </p:attrNameLst>
                                      </p:cBhvr>
                                      <p:tavLst>
                                        <p:tav tm="0">
                                          <p:val>
                                            <p:fltVal val="0"/>
                                          </p:val>
                                        </p:tav>
                                        <p:tav tm="100000">
                                          <p:val>
                                            <p:strVal val="#ppt_h"/>
                                          </p:val>
                                        </p:tav>
                                      </p:tavLst>
                                    </p:anim>
                                    <p:anim calcmode="lin" valueType="num">
                                      <p:cBhvr>
                                        <p:cTn id="197" dur="1000" fill="hold"/>
                                        <p:tgtEl>
                                          <p:spTgt spid="71"/>
                                        </p:tgtEl>
                                        <p:attrNameLst>
                                          <p:attrName>style.rotation</p:attrName>
                                        </p:attrNameLst>
                                      </p:cBhvr>
                                      <p:tavLst>
                                        <p:tav tm="0">
                                          <p:val>
                                            <p:fltVal val="90"/>
                                          </p:val>
                                        </p:tav>
                                        <p:tav tm="100000">
                                          <p:val>
                                            <p:fltVal val="0"/>
                                          </p:val>
                                        </p:tav>
                                      </p:tavLst>
                                    </p:anim>
                                    <p:animEffect transition="in" filter="fade">
                                      <p:cBhvr>
                                        <p:cTn id="198" dur="1000"/>
                                        <p:tgtEl>
                                          <p:spTgt spid="71"/>
                                        </p:tgtEl>
                                      </p:cBhvr>
                                    </p:animEffect>
                                  </p:childTnLst>
                                </p:cTn>
                              </p:par>
                            </p:childTnLst>
                          </p:cTn>
                        </p:par>
                        <p:par>
                          <p:cTn id="199" fill="hold">
                            <p:stCondLst>
                              <p:cond delay="1000"/>
                            </p:stCondLst>
                            <p:childTnLst>
                              <p:par>
                                <p:cTn id="200" presetID="31" presetClass="entr" presetSubtype="0" fill="hold" grpId="0" nodeType="afterEffect">
                                  <p:stCondLst>
                                    <p:cond delay="0"/>
                                  </p:stCondLst>
                                  <p:childTnLst>
                                    <p:set>
                                      <p:cBhvr>
                                        <p:cTn id="201" dur="1" fill="hold">
                                          <p:stCondLst>
                                            <p:cond delay="0"/>
                                          </p:stCondLst>
                                        </p:cTn>
                                        <p:tgtEl>
                                          <p:spTgt spid="73"/>
                                        </p:tgtEl>
                                        <p:attrNameLst>
                                          <p:attrName>style.visibility</p:attrName>
                                        </p:attrNameLst>
                                      </p:cBhvr>
                                      <p:to>
                                        <p:strVal val="visible"/>
                                      </p:to>
                                    </p:set>
                                    <p:anim calcmode="lin" valueType="num">
                                      <p:cBhvr>
                                        <p:cTn id="202" dur="1000" fill="hold"/>
                                        <p:tgtEl>
                                          <p:spTgt spid="73"/>
                                        </p:tgtEl>
                                        <p:attrNameLst>
                                          <p:attrName>ppt_w</p:attrName>
                                        </p:attrNameLst>
                                      </p:cBhvr>
                                      <p:tavLst>
                                        <p:tav tm="0">
                                          <p:val>
                                            <p:fltVal val="0"/>
                                          </p:val>
                                        </p:tav>
                                        <p:tav tm="100000">
                                          <p:val>
                                            <p:strVal val="#ppt_w"/>
                                          </p:val>
                                        </p:tav>
                                      </p:tavLst>
                                    </p:anim>
                                    <p:anim calcmode="lin" valueType="num">
                                      <p:cBhvr>
                                        <p:cTn id="203" dur="1000" fill="hold"/>
                                        <p:tgtEl>
                                          <p:spTgt spid="73"/>
                                        </p:tgtEl>
                                        <p:attrNameLst>
                                          <p:attrName>ppt_h</p:attrName>
                                        </p:attrNameLst>
                                      </p:cBhvr>
                                      <p:tavLst>
                                        <p:tav tm="0">
                                          <p:val>
                                            <p:fltVal val="0"/>
                                          </p:val>
                                        </p:tav>
                                        <p:tav tm="100000">
                                          <p:val>
                                            <p:strVal val="#ppt_h"/>
                                          </p:val>
                                        </p:tav>
                                      </p:tavLst>
                                    </p:anim>
                                    <p:anim calcmode="lin" valueType="num">
                                      <p:cBhvr>
                                        <p:cTn id="204" dur="1000" fill="hold"/>
                                        <p:tgtEl>
                                          <p:spTgt spid="73"/>
                                        </p:tgtEl>
                                        <p:attrNameLst>
                                          <p:attrName>style.rotation</p:attrName>
                                        </p:attrNameLst>
                                      </p:cBhvr>
                                      <p:tavLst>
                                        <p:tav tm="0">
                                          <p:val>
                                            <p:fltVal val="90"/>
                                          </p:val>
                                        </p:tav>
                                        <p:tav tm="100000">
                                          <p:val>
                                            <p:fltVal val="0"/>
                                          </p:val>
                                        </p:tav>
                                      </p:tavLst>
                                    </p:anim>
                                    <p:animEffect transition="in" filter="fade">
                                      <p:cBhvr>
                                        <p:cTn id="205" dur="1000"/>
                                        <p:tgtEl>
                                          <p:spTgt spid="73"/>
                                        </p:tgtEl>
                                      </p:cBhvr>
                                    </p:animEffect>
                                  </p:childTnLst>
                                </p:cTn>
                              </p:par>
                            </p:childTnLst>
                          </p:cTn>
                        </p:par>
                      </p:childTnLst>
                    </p:cTn>
                  </p:par>
                  <p:par>
                    <p:cTn id="206" fill="hold">
                      <p:stCondLst>
                        <p:cond delay="indefinite"/>
                      </p:stCondLst>
                      <p:childTnLst>
                        <p:par>
                          <p:cTn id="207" fill="hold">
                            <p:stCondLst>
                              <p:cond delay="0"/>
                            </p:stCondLst>
                            <p:childTnLst>
                              <p:par>
                                <p:cTn id="208" presetID="31" presetClass="entr" presetSubtype="0" fill="hold" nodeType="clickEffect">
                                  <p:stCondLst>
                                    <p:cond delay="0"/>
                                  </p:stCondLst>
                                  <p:childTnLst>
                                    <p:set>
                                      <p:cBhvr>
                                        <p:cTn id="209" dur="1" fill="hold">
                                          <p:stCondLst>
                                            <p:cond delay="0"/>
                                          </p:stCondLst>
                                        </p:cTn>
                                        <p:tgtEl>
                                          <p:spTgt spid="74"/>
                                        </p:tgtEl>
                                        <p:attrNameLst>
                                          <p:attrName>style.visibility</p:attrName>
                                        </p:attrNameLst>
                                      </p:cBhvr>
                                      <p:to>
                                        <p:strVal val="visible"/>
                                      </p:to>
                                    </p:set>
                                    <p:anim calcmode="lin" valueType="num">
                                      <p:cBhvr>
                                        <p:cTn id="210" dur="1000" fill="hold"/>
                                        <p:tgtEl>
                                          <p:spTgt spid="74"/>
                                        </p:tgtEl>
                                        <p:attrNameLst>
                                          <p:attrName>ppt_w</p:attrName>
                                        </p:attrNameLst>
                                      </p:cBhvr>
                                      <p:tavLst>
                                        <p:tav tm="0">
                                          <p:val>
                                            <p:fltVal val="0"/>
                                          </p:val>
                                        </p:tav>
                                        <p:tav tm="100000">
                                          <p:val>
                                            <p:strVal val="#ppt_w"/>
                                          </p:val>
                                        </p:tav>
                                      </p:tavLst>
                                    </p:anim>
                                    <p:anim calcmode="lin" valueType="num">
                                      <p:cBhvr>
                                        <p:cTn id="211" dur="1000" fill="hold"/>
                                        <p:tgtEl>
                                          <p:spTgt spid="74"/>
                                        </p:tgtEl>
                                        <p:attrNameLst>
                                          <p:attrName>ppt_h</p:attrName>
                                        </p:attrNameLst>
                                      </p:cBhvr>
                                      <p:tavLst>
                                        <p:tav tm="0">
                                          <p:val>
                                            <p:fltVal val="0"/>
                                          </p:val>
                                        </p:tav>
                                        <p:tav tm="100000">
                                          <p:val>
                                            <p:strVal val="#ppt_h"/>
                                          </p:val>
                                        </p:tav>
                                      </p:tavLst>
                                    </p:anim>
                                    <p:anim calcmode="lin" valueType="num">
                                      <p:cBhvr>
                                        <p:cTn id="212" dur="1000" fill="hold"/>
                                        <p:tgtEl>
                                          <p:spTgt spid="74"/>
                                        </p:tgtEl>
                                        <p:attrNameLst>
                                          <p:attrName>style.rotation</p:attrName>
                                        </p:attrNameLst>
                                      </p:cBhvr>
                                      <p:tavLst>
                                        <p:tav tm="0">
                                          <p:val>
                                            <p:fltVal val="90"/>
                                          </p:val>
                                        </p:tav>
                                        <p:tav tm="100000">
                                          <p:val>
                                            <p:fltVal val="0"/>
                                          </p:val>
                                        </p:tav>
                                      </p:tavLst>
                                    </p:anim>
                                    <p:animEffect transition="in" filter="fade">
                                      <p:cBhvr>
                                        <p:cTn id="213" dur="1000"/>
                                        <p:tgtEl>
                                          <p:spTgt spid="74"/>
                                        </p:tgtEl>
                                      </p:cBhvr>
                                    </p:animEffect>
                                  </p:childTnLst>
                                </p:cTn>
                              </p:par>
                            </p:childTnLst>
                          </p:cTn>
                        </p:par>
                        <p:par>
                          <p:cTn id="214" fill="hold">
                            <p:stCondLst>
                              <p:cond delay="1000"/>
                            </p:stCondLst>
                            <p:childTnLst>
                              <p:par>
                                <p:cTn id="215" presetID="31" presetClass="entr" presetSubtype="0" fill="hold" grpId="0" nodeType="afterEffect">
                                  <p:stCondLst>
                                    <p:cond delay="0"/>
                                  </p:stCondLst>
                                  <p:childTnLst>
                                    <p:set>
                                      <p:cBhvr>
                                        <p:cTn id="216" dur="1" fill="hold">
                                          <p:stCondLst>
                                            <p:cond delay="0"/>
                                          </p:stCondLst>
                                        </p:cTn>
                                        <p:tgtEl>
                                          <p:spTgt spid="77"/>
                                        </p:tgtEl>
                                        <p:attrNameLst>
                                          <p:attrName>style.visibility</p:attrName>
                                        </p:attrNameLst>
                                      </p:cBhvr>
                                      <p:to>
                                        <p:strVal val="visible"/>
                                      </p:to>
                                    </p:set>
                                    <p:anim calcmode="lin" valueType="num">
                                      <p:cBhvr>
                                        <p:cTn id="217" dur="1000" fill="hold"/>
                                        <p:tgtEl>
                                          <p:spTgt spid="77"/>
                                        </p:tgtEl>
                                        <p:attrNameLst>
                                          <p:attrName>ppt_w</p:attrName>
                                        </p:attrNameLst>
                                      </p:cBhvr>
                                      <p:tavLst>
                                        <p:tav tm="0">
                                          <p:val>
                                            <p:fltVal val="0"/>
                                          </p:val>
                                        </p:tav>
                                        <p:tav tm="100000">
                                          <p:val>
                                            <p:strVal val="#ppt_w"/>
                                          </p:val>
                                        </p:tav>
                                      </p:tavLst>
                                    </p:anim>
                                    <p:anim calcmode="lin" valueType="num">
                                      <p:cBhvr>
                                        <p:cTn id="218" dur="1000" fill="hold"/>
                                        <p:tgtEl>
                                          <p:spTgt spid="77"/>
                                        </p:tgtEl>
                                        <p:attrNameLst>
                                          <p:attrName>ppt_h</p:attrName>
                                        </p:attrNameLst>
                                      </p:cBhvr>
                                      <p:tavLst>
                                        <p:tav tm="0">
                                          <p:val>
                                            <p:fltVal val="0"/>
                                          </p:val>
                                        </p:tav>
                                        <p:tav tm="100000">
                                          <p:val>
                                            <p:strVal val="#ppt_h"/>
                                          </p:val>
                                        </p:tav>
                                      </p:tavLst>
                                    </p:anim>
                                    <p:anim calcmode="lin" valueType="num">
                                      <p:cBhvr>
                                        <p:cTn id="219" dur="1000" fill="hold"/>
                                        <p:tgtEl>
                                          <p:spTgt spid="77"/>
                                        </p:tgtEl>
                                        <p:attrNameLst>
                                          <p:attrName>style.rotation</p:attrName>
                                        </p:attrNameLst>
                                      </p:cBhvr>
                                      <p:tavLst>
                                        <p:tav tm="0">
                                          <p:val>
                                            <p:fltVal val="90"/>
                                          </p:val>
                                        </p:tav>
                                        <p:tav tm="100000">
                                          <p:val>
                                            <p:fltVal val="0"/>
                                          </p:val>
                                        </p:tav>
                                      </p:tavLst>
                                    </p:anim>
                                    <p:animEffect transition="in" filter="fade">
                                      <p:cBhvr>
                                        <p:cTn id="220" dur="1000"/>
                                        <p:tgtEl>
                                          <p:spTgt spid="77"/>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nodeType="clickEffect">
                                  <p:stCondLst>
                                    <p:cond delay="0"/>
                                  </p:stCondLst>
                                  <p:childTnLst>
                                    <p:set>
                                      <p:cBhvr>
                                        <p:cTn id="224" dur="1" fill="hold">
                                          <p:stCondLst>
                                            <p:cond delay="0"/>
                                          </p:stCondLst>
                                        </p:cTn>
                                        <p:tgtEl>
                                          <p:spTgt spid="78"/>
                                        </p:tgtEl>
                                        <p:attrNameLst>
                                          <p:attrName>style.visibility</p:attrName>
                                        </p:attrNameLst>
                                      </p:cBhvr>
                                      <p:to>
                                        <p:strVal val="visible"/>
                                      </p:to>
                                    </p:set>
                                    <p:anim calcmode="lin" valueType="num">
                                      <p:cBhvr>
                                        <p:cTn id="225" dur="1000" fill="hold"/>
                                        <p:tgtEl>
                                          <p:spTgt spid="78"/>
                                        </p:tgtEl>
                                        <p:attrNameLst>
                                          <p:attrName>ppt_w</p:attrName>
                                        </p:attrNameLst>
                                      </p:cBhvr>
                                      <p:tavLst>
                                        <p:tav tm="0">
                                          <p:val>
                                            <p:fltVal val="0"/>
                                          </p:val>
                                        </p:tav>
                                        <p:tav tm="100000">
                                          <p:val>
                                            <p:strVal val="#ppt_w"/>
                                          </p:val>
                                        </p:tav>
                                      </p:tavLst>
                                    </p:anim>
                                    <p:anim calcmode="lin" valueType="num">
                                      <p:cBhvr>
                                        <p:cTn id="226" dur="1000" fill="hold"/>
                                        <p:tgtEl>
                                          <p:spTgt spid="78"/>
                                        </p:tgtEl>
                                        <p:attrNameLst>
                                          <p:attrName>ppt_h</p:attrName>
                                        </p:attrNameLst>
                                      </p:cBhvr>
                                      <p:tavLst>
                                        <p:tav tm="0">
                                          <p:val>
                                            <p:fltVal val="0"/>
                                          </p:val>
                                        </p:tav>
                                        <p:tav tm="100000">
                                          <p:val>
                                            <p:strVal val="#ppt_h"/>
                                          </p:val>
                                        </p:tav>
                                      </p:tavLst>
                                    </p:anim>
                                    <p:anim calcmode="lin" valueType="num">
                                      <p:cBhvr>
                                        <p:cTn id="227" dur="1000" fill="hold"/>
                                        <p:tgtEl>
                                          <p:spTgt spid="78"/>
                                        </p:tgtEl>
                                        <p:attrNameLst>
                                          <p:attrName>style.rotation</p:attrName>
                                        </p:attrNameLst>
                                      </p:cBhvr>
                                      <p:tavLst>
                                        <p:tav tm="0">
                                          <p:val>
                                            <p:fltVal val="90"/>
                                          </p:val>
                                        </p:tav>
                                        <p:tav tm="100000">
                                          <p:val>
                                            <p:fltVal val="0"/>
                                          </p:val>
                                        </p:tav>
                                      </p:tavLst>
                                    </p:anim>
                                    <p:animEffect transition="in" filter="fade">
                                      <p:cBhvr>
                                        <p:cTn id="228" dur="1000"/>
                                        <p:tgtEl>
                                          <p:spTgt spid="78"/>
                                        </p:tgtEl>
                                      </p:cBhvr>
                                    </p:animEffect>
                                  </p:childTnLst>
                                </p:cTn>
                              </p:par>
                            </p:childTnLst>
                          </p:cTn>
                        </p:par>
                        <p:par>
                          <p:cTn id="229" fill="hold">
                            <p:stCondLst>
                              <p:cond delay="1000"/>
                            </p:stCondLst>
                            <p:childTnLst>
                              <p:par>
                                <p:cTn id="230" presetID="31" presetClass="entr" presetSubtype="0" fill="hold" grpId="0" nodeType="afterEffect">
                                  <p:stCondLst>
                                    <p:cond delay="0"/>
                                  </p:stCondLst>
                                  <p:childTnLst>
                                    <p:set>
                                      <p:cBhvr>
                                        <p:cTn id="231" dur="1" fill="hold">
                                          <p:stCondLst>
                                            <p:cond delay="0"/>
                                          </p:stCondLst>
                                        </p:cTn>
                                        <p:tgtEl>
                                          <p:spTgt spid="80"/>
                                        </p:tgtEl>
                                        <p:attrNameLst>
                                          <p:attrName>style.visibility</p:attrName>
                                        </p:attrNameLst>
                                      </p:cBhvr>
                                      <p:to>
                                        <p:strVal val="visible"/>
                                      </p:to>
                                    </p:set>
                                    <p:anim calcmode="lin" valueType="num">
                                      <p:cBhvr>
                                        <p:cTn id="232" dur="1000" fill="hold"/>
                                        <p:tgtEl>
                                          <p:spTgt spid="80"/>
                                        </p:tgtEl>
                                        <p:attrNameLst>
                                          <p:attrName>ppt_w</p:attrName>
                                        </p:attrNameLst>
                                      </p:cBhvr>
                                      <p:tavLst>
                                        <p:tav tm="0">
                                          <p:val>
                                            <p:fltVal val="0"/>
                                          </p:val>
                                        </p:tav>
                                        <p:tav tm="100000">
                                          <p:val>
                                            <p:strVal val="#ppt_w"/>
                                          </p:val>
                                        </p:tav>
                                      </p:tavLst>
                                    </p:anim>
                                    <p:anim calcmode="lin" valueType="num">
                                      <p:cBhvr>
                                        <p:cTn id="233" dur="1000" fill="hold"/>
                                        <p:tgtEl>
                                          <p:spTgt spid="80"/>
                                        </p:tgtEl>
                                        <p:attrNameLst>
                                          <p:attrName>ppt_h</p:attrName>
                                        </p:attrNameLst>
                                      </p:cBhvr>
                                      <p:tavLst>
                                        <p:tav tm="0">
                                          <p:val>
                                            <p:fltVal val="0"/>
                                          </p:val>
                                        </p:tav>
                                        <p:tav tm="100000">
                                          <p:val>
                                            <p:strVal val="#ppt_h"/>
                                          </p:val>
                                        </p:tav>
                                      </p:tavLst>
                                    </p:anim>
                                    <p:anim calcmode="lin" valueType="num">
                                      <p:cBhvr>
                                        <p:cTn id="234" dur="1000" fill="hold"/>
                                        <p:tgtEl>
                                          <p:spTgt spid="80"/>
                                        </p:tgtEl>
                                        <p:attrNameLst>
                                          <p:attrName>style.rotation</p:attrName>
                                        </p:attrNameLst>
                                      </p:cBhvr>
                                      <p:tavLst>
                                        <p:tav tm="0">
                                          <p:val>
                                            <p:fltVal val="90"/>
                                          </p:val>
                                        </p:tav>
                                        <p:tav tm="100000">
                                          <p:val>
                                            <p:fltVal val="0"/>
                                          </p:val>
                                        </p:tav>
                                      </p:tavLst>
                                    </p:anim>
                                    <p:animEffect transition="in" filter="fade">
                                      <p:cBhvr>
                                        <p:cTn id="235" dur="1000"/>
                                        <p:tgtEl>
                                          <p:spTgt spid="80"/>
                                        </p:tgtEl>
                                      </p:cBhvr>
                                    </p:animEffect>
                                  </p:childTnLst>
                                </p:cTn>
                              </p:par>
                            </p:childTnLst>
                          </p:cTn>
                        </p:par>
                      </p:childTnLst>
                    </p:cTn>
                  </p:par>
                  <p:par>
                    <p:cTn id="236" fill="hold">
                      <p:stCondLst>
                        <p:cond delay="indefinite"/>
                      </p:stCondLst>
                      <p:childTnLst>
                        <p:par>
                          <p:cTn id="237" fill="hold">
                            <p:stCondLst>
                              <p:cond delay="0"/>
                            </p:stCondLst>
                            <p:childTnLst>
                              <p:par>
                                <p:cTn id="238" presetID="31" presetClass="entr" presetSubtype="0" fill="hold" nodeType="clickEffect">
                                  <p:stCondLst>
                                    <p:cond delay="0"/>
                                  </p:stCondLst>
                                  <p:childTnLst>
                                    <p:set>
                                      <p:cBhvr>
                                        <p:cTn id="239" dur="1" fill="hold">
                                          <p:stCondLst>
                                            <p:cond delay="0"/>
                                          </p:stCondLst>
                                        </p:cTn>
                                        <p:tgtEl>
                                          <p:spTgt spid="81"/>
                                        </p:tgtEl>
                                        <p:attrNameLst>
                                          <p:attrName>style.visibility</p:attrName>
                                        </p:attrNameLst>
                                      </p:cBhvr>
                                      <p:to>
                                        <p:strVal val="visible"/>
                                      </p:to>
                                    </p:set>
                                    <p:anim calcmode="lin" valueType="num">
                                      <p:cBhvr>
                                        <p:cTn id="240" dur="1000" fill="hold"/>
                                        <p:tgtEl>
                                          <p:spTgt spid="81"/>
                                        </p:tgtEl>
                                        <p:attrNameLst>
                                          <p:attrName>ppt_w</p:attrName>
                                        </p:attrNameLst>
                                      </p:cBhvr>
                                      <p:tavLst>
                                        <p:tav tm="0">
                                          <p:val>
                                            <p:fltVal val="0"/>
                                          </p:val>
                                        </p:tav>
                                        <p:tav tm="100000">
                                          <p:val>
                                            <p:strVal val="#ppt_w"/>
                                          </p:val>
                                        </p:tav>
                                      </p:tavLst>
                                    </p:anim>
                                    <p:anim calcmode="lin" valueType="num">
                                      <p:cBhvr>
                                        <p:cTn id="241" dur="1000" fill="hold"/>
                                        <p:tgtEl>
                                          <p:spTgt spid="81"/>
                                        </p:tgtEl>
                                        <p:attrNameLst>
                                          <p:attrName>ppt_h</p:attrName>
                                        </p:attrNameLst>
                                      </p:cBhvr>
                                      <p:tavLst>
                                        <p:tav tm="0">
                                          <p:val>
                                            <p:fltVal val="0"/>
                                          </p:val>
                                        </p:tav>
                                        <p:tav tm="100000">
                                          <p:val>
                                            <p:strVal val="#ppt_h"/>
                                          </p:val>
                                        </p:tav>
                                      </p:tavLst>
                                    </p:anim>
                                    <p:anim calcmode="lin" valueType="num">
                                      <p:cBhvr>
                                        <p:cTn id="242" dur="1000" fill="hold"/>
                                        <p:tgtEl>
                                          <p:spTgt spid="81"/>
                                        </p:tgtEl>
                                        <p:attrNameLst>
                                          <p:attrName>style.rotation</p:attrName>
                                        </p:attrNameLst>
                                      </p:cBhvr>
                                      <p:tavLst>
                                        <p:tav tm="0">
                                          <p:val>
                                            <p:fltVal val="90"/>
                                          </p:val>
                                        </p:tav>
                                        <p:tav tm="100000">
                                          <p:val>
                                            <p:fltVal val="0"/>
                                          </p:val>
                                        </p:tav>
                                      </p:tavLst>
                                    </p:anim>
                                    <p:animEffect transition="in" filter="fade">
                                      <p:cBhvr>
                                        <p:cTn id="243" dur="1000"/>
                                        <p:tgtEl>
                                          <p:spTgt spid="81"/>
                                        </p:tgtEl>
                                      </p:cBhvr>
                                    </p:animEffect>
                                  </p:childTnLst>
                                </p:cTn>
                              </p:par>
                            </p:childTnLst>
                          </p:cTn>
                        </p:par>
                        <p:par>
                          <p:cTn id="244" fill="hold">
                            <p:stCondLst>
                              <p:cond delay="1000"/>
                            </p:stCondLst>
                            <p:childTnLst>
                              <p:par>
                                <p:cTn id="245" presetID="31" presetClass="entr" presetSubtype="0" fill="hold" grpId="0" nodeType="afterEffect">
                                  <p:stCondLst>
                                    <p:cond delay="0"/>
                                  </p:stCondLst>
                                  <p:childTnLst>
                                    <p:set>
                                      <p:cBhvr>
                                        <p:cTn id="246" dur="1" fill="hold">
                                          <p:stCondLst>
                                            <p:cond delay="0"/>
                                          </p:stCondLst>
                                        </p:cTn>
                                        <p:tgtEl>
                                          <p:spTgt spid="83"/>
                                        </p:tgtEl>
                                        <p:attrNameLst>
                                          <p:attrName>style.visibility</p:attrName>
                                        </p:attrNameLst>
                                      </p:cBhvr>
                                      <p:to>
                                        <p:strVal val="visible"/>
                                      </p:to>
                                    </p:set>
                                    <p:anim calcmode="lin" valueType="num">
                                      <p:cBhvr>
                                        <p:cTn id="247" dur="1000" fill="hold"/>
                                        <p:tgtEl>
                                          <p:spTgt spid="83"/>
                                        </p:tgtEl>
                                        <p:attrNameLst>
                                          <p:attrName>ppt_w</p:attrName>
                                        </p:attrNameLst>
                                      </p:cBhvr>
                                      <p:tavLst>
                                        <p:tav tm="0">
                                          <p:val>
                                            <p:fltVal val="0"/>
                                          </p:val>
                                        </p:tav>
                                        <p:tav tm="100000">
                                          <p:val>
                                            <p:strVal val="#ppt_w"/>
                                          </p:val>
                                        </p:tav>
                                      </p:tavLst>
                                    </p:anim>
                                    <p:anim calcmode="lin" valueType="num">
                                      <p:cBhvr>
                                        <p:cTn id="248" dur="1000" fill="hold"/>
                                        <p:tgtEl>
                                          <p:spTgt spid="83"/>
                                        </p:tgtEl>
                                        <p:attrNameLst>
                                          <p:attrName>ppt_h</p:attrName>
                                        </p:attrNameLst>
                                      </p:cBhvr>
                                      <p:tavLst>
                                        <p:tav tm="0">
                                          <p:val>
                                            <p:fltVal val="0"/>
                                          </p:val>
                                        </p:tav>
                                        <p:tav tm="100000">
                                          <p:val>
                                            <p:strVal val="#ppt_h"/>
                                          </p:val>
                                        </p:tav>
                                      </p:tavLst>
                                    </p:anim>
                                    <p:anim calcmode="lin" valueType="num">
                                      <p:cBhvr>
                                        <p:cTn id="249" dur="1000" fill="hold"/>
                                        <p:tgtEl>
                                          <p:spTgt spid="83"/>
                                        </p:tgtEl>
                                        <p:attrNameLst>
                                          <p:attrName>style.rotation</p:attrName>
                                        </p:attrNameLst>
                                      </p:cBhvr>
                                      <p:tavLst>
                                        <p:tav tm="0">
                                          <p:val>
                                            <p:fltVal val="90"/>
                                          </p:val>
                                        </p:tav>
                                        <p:tav tm="100000">
                                          <p:val>
                                            <p:fltVal val="0"/>
                                          </p:val>
                                        </p:tav>
                                      </p:tavLst>
                                    </p:anim>
                                    <p:animEffect transition="in" filter="fade">
                                      <p:cBhvr>
                                        <p:cTn id="250" dur="1000"/>
                                        <p:tgtEl>
                                          <p:spTgt spid="83"/>
                                        </p:tgtEl>
                                      </p:cBhvr>
                                    </p:animEffect>
                                  </p:childTnLst>
                                </p:cTn>
                              </p:par>
                            </p:childTnLst>
                          </p:cTn>
                        </p:par>
                        <p:par>
                          <p:cTn id="251" fill="hold">
                            <p:stCondLst>
                              <p:cond delay="2000"/>
                            </p:stCondLst>
                            <p:childTnLst>
                              <p:par>
                                <p:cTn id="252" presetID="31" presetClass="entr" presetSubtype="0" fill="hold" grpId="0" nodeType="afterEffect">
                                  <p:stCondLst>
                                    <p:cond delay="0"/>
                                  </p:stCondLst>
                                  <p:childTnLst>
                                    <p:set>
                                      <p:cBhvr>
                                        <p:cTn id="253" dur="1" fill="hold">
                                          <p:stCondLst>
                                            <p:cond delay="0"/>
                                          </p:stCondLst>
                                        </p:cTn>
                                        <p:tgtEl>
                                          <p:spTgt spid="141"/>
                                        </p:tgtEl>
                                        <p:attrNameLst>
                                          <p:attrName>style.visibility</p:attrName>
                                        </p:attrNameLst>
                                      </p:cBhvr>
                                      <p:to>
                                        <p:strVal val="visible"/>
                                      </p:to>
                                    </p:set>
                                    <p:anim calcmode="lin" valueType="num">
                                      <p:cBhvr>
                                        <p:cTn id="254" dur="1000" fill="hold"/>
                                        <p:tgtEl>
                                          <p:spTgt spid="141"/>
                                        </p:tgtEl>
                                        <p:attrNameLst>
                                          <p:attrName>ppt_w</p:attrName>
                                        </p:attrNameLst>
                                      </p:cBhvr>
                                      <p:tavLst>
                                        <p:tav tm="0">
                                          <p:val>
                                            <p:fltVal val="0"/>
                                          </p:val>
                                        </p:tav>
                                        <p:tav tm="100000">
                                          <p:val>
                                            <p:strVal val="#ppt_w"/>
                                          </p:val>
                                        </p:tav>
                                      </p:tavLst>
                                    </p:anim>
                                    <p:anim calcmode="lin" valueType="num">
                                      <p:cBhvr>
                                        <p:cTn id="255" dur="1000" fill="hold"/>
                                        <p:tgtEl>
                                          <p:spTgt spid="141"/>
                                        </p:tgtEl>
                                        <p:attrNameLst>
                                          <p:attrName>ppt_h</p:attrName>
                                        </p:attrNameLst>
                                      </p:cBhvr>
                                      <p:tavLst>
                                        <p:tav tm="0">
                                          <p:val>
                                            <p:fltVal val="0"/>
                                          </p:val>
                                        </p:tav>
                                        <p:tav tm="100000">
                                          <p:val>
                                            <p:strVal val="#ppt_h"/>
                                          </p:val>
                                        </p:tav>
                                      </p:tavLst>
                                    </p:anim>
                                    <p:anim calcmode="lin" valueType="num">
                                      <p:cBhvr>
                                        <p:cTn id="256" dur="1000" fill="hold"/>
                                        <p:tgtEl>
                                          <p:spTgt spid="141"/>
                                        </p:tgtEl>
                                        <p:attrNameLst>
                                          <p:attrName>style.rotation</p:attrName>
                                        </p:attrNameLst>
                                      </p:cBhvr>
                                      <p:tavLst>
                                        <p:tav tm="0">
                                          <p:val>
                                            <p:fltVal val="90"/>
                                          </p:val>
                                        </p:tav>
                                        <p:tav tm="100000">
                                          <p:val>
                                            <p:fltVal val="0"/>
                                          </p:val>
                                        </p:tav>
                                      </p:tavLst>
                                    </p:anim>
                                    <p:animEffect transition="in" filter="fade">
                                      <p:cBhvr>
                                        <p:cTn id="257" dur="1000"/>
                                        <p:tgtEl>
                                          <p:spTgt spid="141"/>
                                        </p:tgtEl>
                                      </p:cBhvr>
                                    </p:animEffect>
                                  </p:childTnLst>
                                </p:cTn>
                              </p:par>
                            </p:childTnLst>
                          </p:cTn>
                        </p:par>
                      </p:childTnLst>
                    </p:cTn>
                  </p:par>
                  <p:par>
                    <p:cTn id="258" fill="hold">
                      <p:stCondLst>
                        <p:cond delay="indefinite"/>
                      </p:stCondLst>
                      <p:childTnLst>
                        <p:par>
                          <p:cTn id="259" fill="hold">
                            <p:stCondLst>
                              <p:cond delay="0"/>
                            </p:stCondLst>
                            <p:childTnLst>
                              <p:par>
                                <p:cTn id="260" presetID="16" presetClass="entr" presetSubtype="21" fill="hold" nodeType="clickEffect">
                                  <p:stCondLst>
                                    <p:cond delay="0"/>
                                  </p:stCondLst>
                                  <p:childTnLst>
                                    <p:set>
                                      <p:cBhvr>
                                        <p:cTn id="261" dur="1" fill="hold">
                                          <p:stCondLst>
                                            <p:cond delay="0"/>
                                          </p:stCondLst>
                                        </p:cTn>
                                        <p:tgtEl>
                                          <p:spTgt spid="104"/>
                                        </p:tgtEl>
                                        <p:attrNameLst>
                                          <p:attrName>style.visibility</p:attrName>
                                        </p:attrNameLst>
                                      </p:cBhvr>
                                      <p:to>
                                        <p:strVal val="visible"/>
                                      </p:to>
                                    </p:set>
                                    <p:animEffect transition="in" filter="barn(inVertical)">
                                      <p:cBhvr>
                                        <p:cTn id="262" dur="500"/>
                                        <p:tgtEl>
                                          <p:spTgt spid="104"/>
                                        </p:tgtEl>
                                      </p:cBhvr>
                                    </p:animEffect>
                                  </p:childTnLst>
                                </p:cTn>
                              </p:par>
                            </p:childTnLst>
                          </p:cTn>
                        </p:par>
                      </p:childTnLst>
                    </p:cTn>
                  </p:par>
                  <p:par>
                    <p:cTn id="263" fill="hold">
                      <p:stCondLst>
                        <p:cond delay="indefinite"/>
                      </p:stCondLst>
                      <p:childTnLst>
                        <p:par>
                          <p:cTn id="264" fill="hold">
                            <p:stCondLst>
                              <p:cond delay="0"/>
                            </p:stCondLst>
                            <p:childTnLst>
                              <p:par>
                                <p:cTn id="265" presetID="53" presetClass="entr" presetSubtype="16" fill="hold" grpId="0" nodeType="clickEffect">
                                  <p:stCondLst>
                                    <p:cond delay="0"/>
                                  </p:stCondLst>
                                  <p:childTnLst>
                                    <p:set>
                                      <p:cBhvr>
                                        <p:cTn id="266" dur="1" fill="hold">
                                          <p:stCondLst>
                                            <p:cond delay="0"/>
                                          </p:stCondLst>
                                        </p:cTn>
                                        <p:tgtEl>
                                          <p:spTgt spid="108"/>
                                        </p:tgtEl>
                                        <p:attrNameLst>
                                          <p:attrName>style.visibility</p:attrName>
                                        </p:attrNameLst>
                                      </p:cBhvr>
                                      <p:to>
                                        <p:strVal val="visible"/>
                                      </p:to>
                                    </p:set>
                                    <p:anim calcmode="lin" valueType="num">
                                      <p:cBhvr>
                                        <p:cTn id="267" dur="500" fill="hold"/>
                                        <p:tgtEl>
                                          <p:spTgt spid="108"/>
                                        </p:tgtEl>
                                        <p:attrNameLst>
                                          <p:attrName>ppt_w</p:attrName>
                                        </p:attrNameLst>
                                      </p:cBhvr>
                                      <p:tavLst>
                                        <p:tav tm="0">
                                          <p:val>
                                            <p:fltVal val="0"/>
                                          </p:val>
                                        </p:tav>
                                        <p:tav tm="100000">
                                          <p:val>
                                            <p:strVal val="#ppt_w"/>
                                          </p:val>
                                        </p:tav>
                                      </p:tavLst>
                                    </p:anim>
                                    <p:anim calcmode="lin" valueType="num">
                                      <p:cBhvr>
                                        <p:cTn id="268" dur="500" fill="hold"/>
                                        <p:tgtEl>
                                          <p:spTgt spid="108"/>
                                        </p:tgtEl>
                                        <p:attrNameLst>
                                          <p:attrName>ppt_h</p:attrName>
                                        </p:attrNameLst>
                                      </p:cBhvr>
                                      <p:tavLst>
                                        <p:tav tm="0">
                                          <p:val>
                                            <p:fltVal val="0"/>
                                          </p:val>
                                        </p:tav>
                                        <p:tav tm="100000">
                                          <p:val>
                                            <p:strVal val="#ppt_h"/>
                                          </p:val>
                                        </p:tav>
                                      </p:tavLst>
                                    </p:anim>
                                    <p:animEffect transition="in" filter="fade">
                                      <p:cBhvr>
                                        <p:cTn id="269" dur="500"/>
                                        <p:tgtEl>
                                          <p:spTgt spid="108"/>
                                        </p:tgtEl>
                                      </p:cBhvr>
                                    </p:animEffect>
                                  </p:childTnLst>
                                </p:cTn>
                              </p:par>
                            </p:childTnLst>
                          </p:cTn>
                        </p:par>
                      </p:childTnLst>
                    </p:cTn>
                  </p:par>
                  <p:par>
                    <p:cTn id="270" fill="hold">
                      <p:stCondLst>
                        <p:cond delay="indefinite"/>
                      </p:stCondLst>
                      <p:childTnLst>
                        <p:par>
                          <p:cTn id="271" fill="hold">
                            <p:stCondLst>
                              <p:cond delay="0"/>
                            </p:stCondLst>
                            <p:childTnLst>
                              <p:par>
                                <p:cTn id="272" presetID="31" presetClass="entr" presetSubtype="0" fill="hold" grpId="0" nodeType="clickEffect">
                                  <p:stCondLst>
                                    <p:cond delay="0"/>
                                  </p:stCondLst>
                                  <p:childTnLst>
                                    <p:set>
                                      <p:cBhvr>
                                        <p:cTn id="273" dur="1" fill="hold">
                                          <p:stCondLst>
                                            <p:cond delay="0"/>
                                          </p:stCondLst>
                                        </p:cTn>
                                        <p:tgtEl>
                                          <p:spTgt spid="109">
                                            <p:txEl>
                                              <p:pRg st="0" end="0"/>
                                            </p:txEl>
                                          </p:spTgt>
                                        </p:tgtEl>
                                        <p:attrNameLst>
                                          <p:attrName>style.visibility</p:attrName>
                                        </p:attrNameLst>
                                      </p:cBhvr>
                                      <p:to>
                                        <p:strVal val="visible"/>
                                      </p:to>
                                    </p:set>
                                    <p:anim calcmode="lin" valueType="num">
                                      <p:cBhvr>
                                        <p:cTn id="274" dur="100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275" dur="1000" fill="hold"/>
                                        <p:tgtEl>
                                          <p:spTgt spid="109">
                                            <p:txEl>
                                              <p:pRg st="0" end="0"/>
                                            </p:txEl>
                                          </p:spTgt>
                                        </p:tgtEl>
                                        <p:attrNameLst>
                                          <p:attrName>ppt_h</p:attrName>
                                        </p:attrNameLst>
                                      </p:cBhvr>
                                      <p:tavLst>
                                        <p:tav tm="0">
                                          <p:val>
                                            <p:fltVal val="0"/>
                                          </p:val>
                                        </p:tav>
                                        <p:tav tm="100000">
                                          <p:val>
                                            <p:strVal val="#ppt_h"/>
                                          </p:val>
                                        </p:tav>
                                      </p:tavLst>
                                    </p:anim>
                                    <p:anim calcmode="lin" valueType="num">
                                      <p:cBhvr>
                                        <p:cTn id="276" dur="1000" fill="hold"/>
                                        <p:tgtEl>
                                          <p:spTgt spid="109">
                                            <p:txEl>
                                              <p:pRg st="0" end="0"/>
                                            </p:txEl>
                                          </p:spTgt>
                                        </p:tgtEl>
                                        <p:attrNameLst>
                                          <p:attrName>style.rotation</p:attrName>
                                        </p:attrNameLst>
                                      </p:cBhvr>
                                      <p:tavLst>
                                        <p:tav tm="0">
                                          <p:val>
                                            <p:fltVal val="90"/>
                                          </p:val>
                                        </p:tav>
                                        <p:tav tm="100000">
                                          <p:val>
                                            <p:fltVal val="0"/>
                                          </p:val>
                                        </p:tav>
                                      </p:tavLst>
                                    </p:anim>
                                    <p:animEffect transition="in" filter="fade">
                                      <p:cBhvr>
                                        <p:cTn id="277" dur="1000"/>
                                        <p:tgtEl>
                                          <p:spTgt spid="109">
                                            <p:txEl>
                                              <p:pRg st="0" end="0"/>
                                            </p:txEl>
                                          </p:spTgt>
                                        </p:tgtEl>
                                      </p:cBhvr>
                                    </p:animEffect>
                                  </p:childTnLst>
                                </p:cTn>
                              </p:par>
                              <p:par>
                                <p:cTn id="278" presetID="31" presetClass="entr" presetSubtype="0" fill="hold" grpId="0" nodeType="withEffect">
                                  <p:stCondLst>
                                    <p:cond delay="0"/>
                                  </p:stCondLst>
                                  <p:childTnLst>
                                    <p:set>
                                      <p:cBhvr>
                                        <p:cTn id="279" dur="1" fill="hold">
                                          <p:stCondLst>
                                            <p:cond delay="0"/>
                                          </p:stCondLst>
                                        </p:cTn>
                                        <p:tgtEl>
                                          <p:spTgt spid="109">
                                            <p:txEl>
                                              <p:pRg st="1" end="1"/>
                                            </p:txEl>
                                          </p:spTgt>
                                        </p:tgtEl>
                                        <p:attrNameLst>
                                          <p:attrName>style.visibility</p:attrName>
                                        </p:attrNameLst>
                                      </p:cBhvr>
                                      <p:to>
                                        <p:strVal val="visible"/>
                                      </p:to>
                                    </p:set>
                                    <p:anim calcmode="lin" valueType="num">
                                      <p:cBhvr>
                                        <p:cTn id="280" dur="1000" fill="hold"/>
                                        <p:tgtEl>
                                          <p:spTgt spid="109">
                                            <p:txEl>
                                              <p:pRg st="1" end="1"/>
                                            </p:txEl>
                                          </p:spTgt>
                                        </p:tgtEl>
                                        <p:attrNameLst>
                                          <p:attrName>ppt_w</p:attrName>
                                        </p:attrNameLst>
                                      </p:cBhvr>
                                      <p:tavLst>
                                        <p:tav tm="0">
                                          <p:val>
                                            <p:fltVal val="0"/>
                                          </p:val>
                                        </p:tav>
                                        <p:tav tm="100000">
                                          <p:val>
                                            <p:strVal val="#ppt_w"/>
                                          </p:val>
                                        </p:tav>
                                      </p:tavLst>
                                    </p:anim>
                                    <p:anim calcmode="lin" valueType="num">
                                      <p:cBhvr>
                                        <p:cTn id="281" dur="1000" fill="hold"/>
                                        <p:tgtEl>
                                          <p:spTgt spid="109">
                                            <p:txEl>
                                              <p:pRg st="1" end="1"/>
                                            </p:txEl>
                                          </p:spTgt>
                                        </p:tgtEl>
                                        <p:attrNameLst>
                                          <p:attrName>ppt_h</p:attrName>
                                        </p:attrNameLst>
                                      </p:cBhvr>
                                      <p:tavLst>
                                        <p:tav tm="0">
                                          <p:val>
                                            <p:fltVal val="0"/>
                                          </p:val>
                                        </p:tav>
                                        <p:tav tm="100000">
                                          <p:val>
                                            <p:strVal val="#ppt_h"/>
                                          </p:val>
                                        </p:tav>
                                      </p:tavLst>
                                    </p:anim>
                                    <p:anim calcmode="lin" valueType="num">
                                      <p:cBhvr>
                                        <p:cTn id="282" dur="1000" fill="hold"/>
                                        <p:tgtEl>
                                          <p:spTgt spid="109">
                                            <p:txEl>
                                              <p:pRg st="1" end="1"/>
                                            </p:txEl>
                                          </p:spTgt>
                                        </p:tgtEl>
                                        <p:attrNameLst>
                                          <p:attrName>style.rotation</p:attrName>
                                        </p:attrNameLst>
                                      </p:cBhvr>
                                      <p:tavLst>
                                        <p:tav tm="0">
                                          <p:val>
                                            <p:fltVal val="90"/>
                                          </p:val>
                                        </p:tav>
                                        <p:tav tm="100000">
                                          <p:val>
                                            <p:fltVal val="0"/>
                                          </p:val>
                                        </p:tav>
                                      </p:tavLst>
                                    </p:anim>
                                    <p:animEffect transition="in" filter="fade">
                                      <p:cBhvr>
                                        <p:cTn id="283" dur="1000"/>
                                        <p:tgtEl>
                                          <p:spTgt spid="109">
                                            <p:txEl>
                                              <p:pRg st="1" end="1"/>
                                            </p:txEl>
                                          </p:spTgt>
                                        </p:tgtEl>
                                      </p:cBhvr>
                                    </p:animEffect>
                                  </p:childTnLst>
                                </p:cTn>
                              </p:par>
                            </p:childTnLst>
                          </p:cTn>
                        </p:par>
                      </p:childTnLst>
                    </p:cTn>
                  </p:par>
                  <p:par>
                    <p:cTn id="284" fill="hold">
                      <p:stCondLst>
                        <p:cond delay="indefinite"/>
                      </p:stCondLst>
                      <p:childTnLst>
                        <p:par>
                          <p:cTn id="285" fill="hold">
                            <p:stCondLst>
                              <p:cond delay="0"/>
                            </p:stCondLst>
                            <p:childTnLst>
                              <p:par>
                                <p:cTn id="286" presetID="31" presetClass="entr" presetSubtype="0" fill="hold" grpId="0" nodeType="clickEffect">
                                  <p:stCondLst>
                                    <p:cond delay="0"/>
                                  </p:stCondLst>
                                  <p:childTnLst>
                                    <p:set>
                                      <p:cBhvr>
                                        <p:cTn id="287" dur="1" fill="hold">
                                          <p:stCondLst>
                                            <p:cond delay="0"/>
                                          </p:stCondLst>
                                        </p:cTn>
                                        <p:tgtEl>
                                          <p:spTgt spid="151"/>
                                        </p:tgtEl>
                                        <p:attrNameLst>
                                          <p:attrName>style.visibility</p:attrName>
                                        </p:attrNameLst>
                                      </p:cBhvr>
                                      <p:to>
                                        <p:strVal val="visible"/>
                                      </p:to>
                                    </p:set>
                                    <p:anim calcmode="lin" valueType="num">
                                      <p:cBhvr>
                                        <p:cTn id="288" dur="1000" fill="hold"/>
                                        <p:tgtEl>
                                          <p:spTgt spid="151"/>
                                        </p:tgtEl>
                                        <p:attrNameLst>
                                          <p:attrName>ppt_w</p:attrName>
                                        </p:attrNameLst>
                                      </p:cBhvr>
                                      <p:tavLst>
                                        <p:tav tm="0">
                                          <p:val>
                                            <p:fltVal val="0"/>
                                          </p:val>
                                        </p:tav>
                                        <p:tav tm="100000">
                                          <p:val>
                                            <p:strVal val="#ppt_w"/>
                                          </p:val>
                                        </p:tav>
                                      </p:tavLst>
                                    </p:anim>
                                    <p:anim calcmode="lin" valueType="num">
                                      <p:cBhvr>
                                        <p:cTn id="289" dur="1000" fill="hold"/>
                                        <p:tgtEl>
                                          <p:spTgt spid="151"/>
                                        </p:tgtEl>
                                        <p:attrNameLst>
                                          <p:attrName>ppt_h</p:attrName>
                                        </p:attrNameLst>
                                      </p:cBhvr>
                                      <p:tavLst>
                                        <p:tav tm="0">
                                          <p:val>
                                            <p:fltVal val="0"/>
                                          </p:val>
                                        </p:tav>
                                        <p:tav tm="100000">
                                          <p:val>
                                            <p:strVal val="#ppt_h"/>
                                          </p:val>
                                        </p:tav>
                                      </p:tavLst>
                                    </p:anim>
                                    <p:anim calcmode="lin" valueType="num">
                                      <p:cBhvr>
                                        <p:cTn id="290" dur="1000" fill="hold"/>
                                        <p:tgtEl>
                                          <p:spTgt spid="151"/>
                                        </p:tgtEl>
                                        <p:attrNameLst>
                                          <p:attrName>style.rotation</p:attrName>
                                        </p:attrNameLst>
                                      </p:cBhvr>
                                      <p:tavLst>
                                        <p:tav tm="0">
                                          <p:val>
                                            <p:fltVal val="90"/>
                                          </p:val>
                                        </p:tav>
                                        <p:tav tm="100000">
                                          <p:val>
                                            <p:fltVal val="0"/>
                                          </p:val>
                                        </p:tav>
                                      </p:tavLst>
                                    </p:anim>
                                    <p:animEffect transition="in" filter="fade">
                                      <p:cBhvr>
                                        <p:cTn id="291" dur="1000"/>
                                        <p:tgtEl>
                                          <p:spTgt spid="151"/>
                                        </p:tgtEl>
                                      </p:cBhvr>
                                    </p:animEffect>
                                  </p:childTnLst>
                                </p:cTn>
                              </p:par>
                            </p:childTnLst>
                          </p:cTn>
                        </p:par>
                        <p:par>
                          <p:cTn id="292" fill="hold">
                            <p:stCondLst>
                              <p:cond delay="1000"/>
                            </p:stCondLst>
                            <p:childTnLst>
                              <p:par>
                                <p:cTn id="293" presetID="31" presetClass="entr" presetSubtype="0" fill="hold" grpId="0" nodeType="afterEffect">
                                  <p:stCondLst>
                                    <p:cond delay="0"/>
                                  </p:stCondLst>
                                  <p:childTnLst>
                                    <p:set>
                                      <p:cBhvr>
                                        <p:cTn id="294" dur="1" fill="hold">
                                          <p:stCondLst>
                                            <p:cond delay="0"/>
                                          </p:stCondLst>
                                        </p:cTn>
                                        <p:tgtEl>
                                          <p:spTgt spid="150"/>
                                        </p:tgtEl>
                                        <p:attrNameLst>
                                          <p:attrName>style.visibility</p:attrName>
                                        </p:attrNameLst>
                                      </p:cBhvr>
                                      <p:to>
                                        <p:strVal val="visible"/>
                                      </p:to>
                                    </p:set>
                                    <p:anim calcmode="lin" valueType="num">
                                      <p:cBhvr>
                                        <p:cTn id="295" dur="1000" fill="hold"/>
                                        <p:tgtEl>
                                          <p:spTgt spid="150"/>
                                        </p:tgtEl>
                                        <p:attrNameLst>
                                          <p:attrName>ppt_w</p:attrName>
                                        </p:attrNameLst>
                                      </p:cBhvr>
                                      <p:tavLst>
                                        <p:tav tm="0">
                                          <p:val>
                                            <p:fltVal val="0"/>
                                          </p:val>
                                        </p:tav>
                                        <p:tav tm="100000">
                                          <p:val>
                                            <p:strVal val="#ppt_w"/>
                                          </p:val>
                                        </p:tav>
                                      </p:tavLst>
                                    </p:anim>
                                    <p:anim calcmode="lin" valueType="num">
                                      <p:cBhvr>
                                        <p:cTn id="296" dur="1000" fill="hold"/>
                                        <p:tgtEl>
                                          <p:spTgt spid="150"/>
                                        </p:tgtEl>
                                        <p:attrNameLst>
                                          <p:attrName>ppt_h</p:attrName>
                                        </p:attrNameLst>
                                      </p:cBhvr>
                                      <p:tavLst>
                                        <p:tav tm="0">
                                          <p:val>
                                            <p:fltVal val="0"/>
                                          </p:val>
                                        </p:tav>
                                        <p:tav tm="100000">
                                          <p:val>
                                            <p:strVal val="#ppt_h"/>
                                          </p:val>
                                        </p:tav>
                                      </p:tavLst>
                                    </p:anim>
                                    <p:anim calcmode="lin" valueType="num">
                                      <p:cBhvr>
                                        <p:cTn id="297" dur="1000" fill="hold"/>
                                        <p:tgtEl>
                                          <p:spTgt spid="150"/>
                                        </p:tgtEl>
                                        <p:attrNameLst>
                                          <p:attrName>style.rotation</p:attrName>
                                        </p:attrNameLst>
                                      </p:cBhvr>
                                      <p:tavLst>
                                        <p:tav tm="0">
                                          <p:val>
                                            <p:fltVal val="90"/>
                                          </p:val>
                                        </p:tav>
                                        <p:tav tm="100000">
                                          <p:val>
                                            <p:fltVal val="0"/>
                                          </p:val>
                                        </p:tav>
                                      </p:tavLst>
                                    </p:anim>
                                    <p:animEffect transition="in" filter="fade">
                                      <p:cBhvr>
                                        <p:cTn id="298" dur="1000"/>
                                        <p:tgtEl>
                                          <p:spTgt spid="150"/>
                                        </p:tgtEl>
                                      </p:cBhvr>
                                    </p:animEffect>
                                  </p:childTnLst>
                                </p:cTn>
                              </p:par>
                            </p:childTnLst>
                          </p:cTn>
                        </p:par>
                        <p:par>
                          <p:cTn id="299" fill="hold">
                            <p:stCondLst>
                              <p:cond delay="2000"/>
                            </p:stCondLst>
                            <p:childTnLst>
                              <p:par>
                                <p:cTn id="300" presetID="31" presetClass="entr" presetSubtype="0" fill="hold" grpId="0" nodeType="afterEffect">
                                  <p:stCondLst>
                                    <p:cond delay="0"/>
                                  </p:stCondLst>
                                  <p:childTnLst>
                                    <p:set>
                                      <p:cBhvr>
                                        <p:cTn id="301" dur="1" fill="hold">
                                          <p:stCondLst>
                                            <p:cond delay="0"/>
                                          </p:stCondLst>
                                        </p:cTn>
                                        <p:tgtEl>
                                          <p:spTgt spid="149"/>
                                        </p:tgtEl>
                                        <p:attrNameLst>
                                          <p:attrName>style.visibility</p:attrName>
                                        </p:attrNameLst>
                                      </p:cBhvr>
                                      <p:to>
                                        <p:strVal val="visible"/>
                                      </p:to>
                                    </p:set>
                                    <p:anim calcmode="lin" valueType="num">
                                      <p:cBhvr>
                                        <p:cTn id="302" dur="1000" fill="hold"/>
                                        <p:tgtEl>
                                          <p:spTgt spid="149"/>
                                        </p:tgtEl>
                                        <p:attrNameLst>
                                          <p:attrName>ppt_w</p:attrName>
                                        </p:attrNameLst>
                                      </p:cBhvr>
                                      <p:tavLst>
                                        <p:tav tm="0">
                                          <p:val>
                                            <p:fltVal val="0"/>
                                          </p:val>
                                        </p:tav>
                                        <p:tav tm="100000">
                                          <p:val>
                                            <p:strVal val="#ppt_w"/>
                                          </p:val>
                                        </p:tav>
                                      </p:tavLst>
                                    </p:anim>
                                    <p:anim calcmode="lin" valueType="num">
                                      <p:cBhvr>
                                        <p:cTn id="303" dur="1000" fill="hold"/>
                                        <p:tgtEl>
                                          <p:spTgt spid="149"/>
                                        </p:tgtEl>
                                        <p:attrNameLst>
                                          <p:attrName>ppt_h</p:attrName>
                                        </p:attrNameLst>
                                      </p:cBhvr>
                                      <p:tavLst>
                                        <p:tav tm="0">
                                          <p:val>
                                            <p:fltVal val="0"/>
                                          </p:val>
                                        </p:tav>
                                        <p:tav tm="100000">
                                          <p:val>
                                            <p:strVal val="#ppt_h"/>
                                          </p:val>
                                        </p:tav>
                                      </p:tavLst>
                                    </p:anim>
                                    <p:anim calcmode="lin" valueType="num">
                                      <p:cBhvr>
                                        <p:cTn id="304" dur="1000" fill="hold"/>
                                        <p:tgtEl>
                                          <p:spTgt spid="149"/>
                                        </p:tgtEl>
                                        <p:attrNameLst>
                                          <p:attrName>style.rotation</p:attrName>
                                        </p:attrNameLst>
                                      </p:cBhvr>
                                      <p:tavLst>
                                        <p:tav tm="0">
                                          <p:val>
                                            <p:fltVal val="90"/>
                                          </p:val>
                                        </p:tav>
                                        <p:tav tm="100000">
                                          <p:val>
                                            <p:fltVal val="0"/>
                                          </p:val>
                                        </p:tav>
                                      </p:tavLst>
                                    </p:anim>
                                    <p:animEffect transition="in" filter="fade">
                                      <p:cBhvr>
                                        <p:cTn id="305" dur="1000"/>
                                        <p:tgtEl>
                                          <p:spTgt spid="149"/>
                                        </p:tgtEl>
                                      </p:cBhvr>
                                    </p:animEffect>
                                  </p:childTnLst>
                                </p:cTn>
                              </p:par>
                            </p:childTnLst>
                          </p:cTn>
                        </p:par>
                        <p:par>
                          <p:cTn id="306" fill="hold">
                            <p:stCondLst>
                              <p:cond delay="3000"/>
                            </p:stCondLst>
                            <p:childTnLst>
                              <p:par>
                                <p:cTn id="307" presetID="31" presetClass="entr" presetSubtype="0" fill="hold" grpId="0" nodeType="afterEffect">
                                  <p:stCondLst>
                                    <p:cond delay="0"/>
                                  </p:stCondLst>
                                  <p:childTnLst>
                                    <p:set>
                                      <p:cBhvr>
                                        <p:cTn id="308" dur="1" fill="hold">
                                          <p:stCondLst>
                                            <p:cond delay="0"/>
                                          </p:stCondLst>
                                        </p:cTn>
                                        <p:tgtEl>
                                          <p:spTgt spid="148"/>
                                        </p:tgtEl>
                                        <p:attrNameLst>
                                          <p:attrName>style.visibility</p:attrName>
                                        </p:attrNameLst>
                                      </p:cBhvr>
                                      <p:to>
                                        <p:strVal val="visible"/>
                                      </p:to>
                                    </p:set>
                                    <p:anim calcmode="lin" valueType="num">
                                      <p:cBhvr>
                                        <p:cTn id="309" dur="1000" fill="hold"/>
                                        <p:tgtEl>
                                          <p:spTgt spid="148"/>
                                        </p:tgtEl>
                                        <p:attrNameLst>
                                          <p:attrName>ppt_w</p:attrName>
                                        </p:attrNameLst>
                                      </p:cBhvr>
                                      <p:tavLst>
                                        <p:tav tm="0">
                                          <p:val>
                                            <p:fltVal val="0"/>
                                          </p:val>
                                        </p:tav>
                                        <p:tav tm="100000">
                                          <p:val>
                                            <p:strVal val="#ppt_w"/>
                                          </p:val>
                                        </p:tav>
                                      </p:tavLst>
                                    </p:anim>
                                    <p:anim calcmode="lin" valueType="num">
                                      <p:cBhvr>
                                        <p:cTn id="310" dur="1000" fill="hold"/>
                                        <p:tgtEl>
                                          <p:spTgt spid="148"/>
                                        </p:tgtEl>
                                        <p:attrNameLst>
                                          <p:attrName>ppt_h</p:attrName>
                                        </p:attrNameLst>
                                      </p:cBhvr>
                                      <p:tavLst>
                                        <p:tav tm="0">
                                          <p:val>
                                            <p:fltVal val="0"/>
                                          </p:val>
                                        </p:tav>
                                        <p:tav tm="100000">
                                          <p:val>
                                            <p:strVal val="#ppt_h"/>
                                          </p:val>
                                        </p:tav>
                                      </p:tavLst>
                                    </p:anim>
                                    <p:anim calcmode="lin" valueType="num">
                                      <p:cBhvr>
                                        <p:cTn id="311" dur="1000" fill="hold"/>
                                        <p:tgtEl>
                                          <p:spTgt spid="148"/>
                                        </p:tgtEl>
                                        <p:attrNameLst>
                                          <p:attrName>style.rotation</p:attrName>
                                        </p:attrNameLst>
                                      </p:cBhvr>
                                      <p:tavLst>
                                        <p:tav tm="0">
                                          <p:val>
                                            <p:fltVal val="90"/>
                                          </p:val>
                                        </p:tav>
                                        <p:tav tm="100000">
                                          <p:val>
                                            <p:fltVal val="0"/>
                                          </p:val>
                                        </p:tav>
                                      </p:tavLst>
                                    </p:anim>
                                    <p:animEffect transition="in" filter="fade">
                                      <p:cBhvr>
                                        <p:cTn id="312" dur="1000"/>
                                        <p:tgtEl>
                                          <p:spTgt spid="148"/>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xit" presetSubtype="4" fill="hold" nodeType="clickEffect">
                                  <p:stCondLst>
                                    <p:cond delay="0"/>
                                  </p:stCondLst>
                                  <p:childTnLst>
                                    <p:animEffect transition="out" filter="wipe(down)">
                                      <p:cBhvr>
                                        <p:cTn id="316" dur="500"/>
                                        <p:tgtEl>
                                          <p:spTgt spid="109">
                                            <p:txEl>
                                              <p:pRg st="0" end="0"/>
                                            </p:txEl>
                                          </p:spTgt>
                                        </p:tgtEl>
                                      </p:cBhvr>
                                    </p:animEffect>
                                    <p:set>
                                      <p:cBhvr>
                                        <p:cTn id="317" dur="1" fill="hold">
                                          <p:stCondLst>
                                            <p:cond delay="499"/>
                                          </p:stCondLst>
                                        </p:cTn>
                                        <p:tgtEl>
                                          <p:spTgt spid="109">
                                            <p:txEl>
                                              <p:pRg st="0" end="0"/>
                                            </p:txEl>
                                          </p:spTgt>
                                        </p:tgtEl>
                                        <p:attrNameLst>
                                          <p:attrName>style.visibility</p:attrName>
                                        </p:attrNameLst>
                                      </p:cBhvr>
                                      <p:to>
                                        <p:strVal val="hidden"/>
                                      </p:to>
                                    </p:set>
                                  </p:childTnLst>
                                </p:cTn>
                              </p:par>
                            </p:childTnLst>
                          </p:cTn>
                        </p:par>
                      </p:childTnLst>
                    </p:cTn>
                  </p:par>
                  <p:par>
                    <p:cTn id="318" fill="hold">
                      <p:stCondLst>
                        <p:cond delay="indefinite"/>
                      </p:stCondLst>
                      <p:childTnLst>
                        <p:par>
                          <p:cTn id="319" fill="hold">
                            <p:stCondLst>
                              <p:cond delay="0"/>
                            </p:stCondLst>
                            <p:childTnLst>
                              <p:par>
                                <p:cTn id="320" presetID="31" presetClass="entr" presetSubtype="0" fill="hold" grpId="0" nodeType="clickEffect">
                                  <p:stCondLst>
                                    <p:cond delay="0"/>
                                  </p:stCondLst>
                                  <p:childTnLst>
                                    <p:set>
                                      <p:cBhvr>
                                        <p:cTn id="321" dur="1" fill="hold">
                                          <p:stCondLst>
                                            <p:cond delay="0"/>
                                          </p:stCondLst>
                                        </p:cTn>
                                        <p:tgtEl>
                                          <p:spTgt spid="3"/>
                                        </p:tgtEl>
                                        <p:attrNameLst>
                                          <p:attrName>style.visibility</p:attrName>
                                        </p:attrNameLst>
                                      </p:cBhvr>
                                      <p:to>
                                        <p:strVal val="visible"/>
                                      </p:to>
                                    </p:set>
                                    <p:anim calcmode="lin" valueType="num">
                                      <p:cBhvr>
                                        <p:cTn id="322" dur="1000" fill="hold"/>
                                        <p:tgtEl>
                                          <p:spTgt spid="3"/>
                                        </p:tgtEl>
                                        <p:attrNameLst>
                                          <p:attrName>ppt_w</p:attrName>
                                        </p:attrNameLst>
                                      </p:cBhvr>
                                      <p:tavLst>
                                        <p:tav tm="0">
                                          <p:val>
                                            <p:fltVal val="0"/>
                                          </p:val>
                                        </p:tav>
                                        <p:tav tm="100000">
                                          <p:val>
                                            <p:strVal val="#ppt_w"/>
                                          </p:val>
                                        </p:tav>
                                      </p:tavLst>
                                    </p:anim>
                                    <p:anim calcmode="lin" valueType="num">
                                      <p:cBhvr>
                                        <p:cTn id="323" dur="1000" fill="hold"/>
                                        <p:tgtEl>
                                          <p:spTgt spid="3"/>
                                        </p:tgtEl>
                                        <p:attrNameLst>
                                          <p:attrName>ppt_h</p:attrName>
                                        </p:attrNameLst>
                                      </p:cBhvr>
                                      <p:tavLst>
                                        <p:tav tm="0">
                                          <p:val>
                                            <p:fltVal val="0"/>
                                          </p:val>
                                        </p:tav>
                                        <p:tav tm="100000">
                                          <p:val>
                                            <p:strVal val="#ppt_h"/>
                                          </p:val>
                                        </p:tav>
                                      </p:tavLst>
                                    </p:anim>
                                    <p:anim calcmode="lin" valueType="num">
                                      <p:cBhvr>
                                        <p:cTn id="324" dur="1000" fill="hold"/>
                                        <p:tgtEl>
                                          <p:spTgt spid="3"/>
                                        </p:tgtEl>
                                        <p:attrNameLst>
                                          <p:attrName>style.rotation</p:attrName>
                                        </p:attrNameLst>
                                      </p:cBhvr>
                                      <p:tavLst>
                                        <p:tav tm="0">
                                          <p:val>
                                            <p:fltVal val="90"/>
                                          </p:val>
                                        </p:tav>
                                        <p:tav tm="100000">
                                          <p:val>
                                            <p:fltVal val="0"/>
                                          </p:val>
                                        </p:tav>
                                      </p:tavLst>
                                    </p:anim>
                                    <p:animEffect transition="in" filter="fade">
                                      <p:cBhvr>
                                        <p:cTn id="325" dur="1000"/>
                                        <p:tgtEl>
                                          <p:spTgt spid="3"/>
                                        </p:tgtEl>
                                      </p:cBhvr>
                                    </p:animEffect>
                                  </p:childTnLst>
                                </p:cTn>
                              </p:par>
                            </p:childTnLst>
                          </p:cTn>
                        </p:par>
                      </p:childTnLst>
                    </p:cTn>
                  </p:par>
                  <p:par>
                    <p:cTn id="326" fill="hold">
                      <p:stCondLst>
                        <p:cond delay="indefinite"/>
                      </p:stCondLst>
                      <p:childTnLst>
                        <p:par>
                          <p:cTn id="327" fill="hold">
                            <p:stCondLst>
                              <p:cond delay="0"/>
                            </p:stCondLst>
                            <p:childTnLst>
                              <p:par>
                                <p:cTn id="328" presetID="37" presetClass="exit" presetSubtype="0" fill="hold" nodeType="clickEffect">
                                  <p:stCondLst>
                                    <p:cond delay="0"/>
                                  </p:stCondLst>
                                  <p:childTnLst>
                                    <p:animEffect transition="out" filter="fade">
                                      <p:cBhvr>
                                        <p:cTn id="329" dur="1000"/>
                                        <p:tgtEl>
                                          <p:spTgt spid="109">
                                            <p:txEl>
                                              <p:pRg st="1" end="1"/>
                                            </p:txEl>
                                          </p:spTgt>
                                        </p:tgtEl>
                                      </p:cBhvr>
                                    </p:animEffect>
                                    <p:anim calcmode="lin" valueType="num">
                                      <p:cBhvr>
                                        <p:cTn id="330" dur="1000"/>
                                        <p:tgtEl>
                                          <p:spTgt spid="109">
                                            <p:txEl>
                                              <p:pRg st="1" end="1"/>
                                            </p:txEl>
                                          </p:spTgt>
                                        </p:tgtEl>
                                        <p:attrNameLst>
                                          <p:attrName>ppt_x</p:attrName>
                                        </p:attrNameLst>
                                      </p:cBhvr>
                                      <p:tavLst>
                                        <p:tav tm="0">
                                          <p:val>
                                            <p:strVal val="ppt_x"/>
                                          </p:val>
                                        </p:tav>
                                        <p:tav tm="100000">
                                          <p:val>
                                            <p:strVal val="ppt_x"/>
                                          </p:val>
                                        </p:tav>
                                      </p:tavLst>
                                    </p:anim>
                                    <p:anim calcmode="lin" valueType="num">
                                      <p:cBhvr>
                                        <p:cTn id="331" dur="100" decel="100000"/>
                                        <p:tgtEl>
                                          <p:spTgt spid="109">
                                            <p:txEl>
                                              <p:pRg st="1" end="1"/>
                                            </p:txEl>
                                          </p:spTgt>
                                        </p:tgtEl>
                                        <p:attrNameLst>
                                          <p:attrName>ppt_y</p:attrName>
                                        </p:attrNameLst>
                                      </p:cBhvr>
                                      <p:tavLst>
                                        <p:tav tm="0">
                                          <p:val>
                                            <p:strVal val="ppt_y"/>
                                          </p:val>
                                        </p:tav>
                                        <p:tav tm="100000">
                                          <p:val>
                                            <p:strVal val="ppt_y-.03"/>
                                          </p:val>
                                        </p:tav>
                                      </p:tavLst>
                                    </p:anim>
                                    <p:anim calcmode="lin" valueType="num">
                                      <p:cBhvr>
                                        <p:cTn id="332" dur="900" accel="100000">
                                          <p:stCondLst>
                                            <p:cond delay="100"/>
                                          </p:stCondLst>
                                        </p:cTn>
                                        <p:tgtEl>
                                          <p:spTgt spid="109">
                                            <p:txEl>
                                              <p:pRg st="1" end="1"/>
                                            </p:txEl>
                                          </p:spTgt>
                                        </p:tgtEl>
                                        <p:attrNameLst>
                                          <p:attrName>ppt_y</p:attrName>
                                        </p:attrNameLst>
                                      </p:cBhvr>
                                      <p:tavLst>
                                        <p:tav tm="0">
                                          <p:val>
                                            <p:strVal val="ppt_y"/>
                                          </p:val>
                                        </p:tav>
                                        <p:tav tm="100000">
                                          <p:val>
                                            <p:strVal val="ppt_y+1"/>
                                          </p:val>
                                        </p:tav>
                                      </p:tavLst>
                                    </p:anim>
                                    <p:set>
                                      <p:cBhvr>
                                        <p:cTn id="333" dur="1" fill="hold">
                                          <p:stCondLst>
                                            <p:cond delay="999"/>
                                          </p:stCondLst>
                                        </p:cTn>
                                        <p:tgtEl>
                                          <p:spTgt spid="109">
                                            <p:txEl>
                                              <p:pRg st="1" end="1"/>
                                            </p:txEl>
                                          </p:spTgt>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31" presetClass="entr" presetSubtype="0" fill="hold" grpId="1" nodeType="clickEffect">
                                  <p:stCondLst>
                                    <p:cond delay="0"/>
                                  </p:stCondLst>
                                  <p:childTnLst>
                                    <p:set>
                                      <p:cBhvr>
                                        <p:cTn id="337" dur="1" fill="hold">
                                          <p:stCondLst>
                                            <p:cond delay="0"/>
                                          </p:stCondLst>
                                        </p:cTn>
                                        <p:tgtEl>
                                          <p:spTgt spid="58"/>
                                        </p:tgtEl>
                                        <p:attrNameLst>
                                          <p:attrName>style.visibility</p:attrName>
                                        </p:attrNameLst>
                                      </p:cBhvr>
                                      <p:to>
                                        <p:strVal val="visible"/>
                                      </p:to>
                                    </p:set>
                                    <p:anim calcmode="lin" valueType="num">
                                      <p:cBhvr>
                                        <p:cTn id="338" dur="1000" fill="hold"/>
                                        <p:tgtEl>
                                          <p:spTgt spid="58"/>
                                        </p:tgtEl>
                                        <p:attrNameLst>
                                          <p:attrName>ppt_w</p:attrName>
                                        </p:attrNameLst>
                                      </p:cBhvr>
                                      <p:tavLst>
                                        <p:tav tm="0">
                                          <p:val>
                                            <p:fltVal val="0"/>
                                          </p:val>
                                        </p:tav>
                                        <p:tav tm="100000">
                                          <p:val>
                                            <p:strVal val="#ppt_w"/>
                                          </p:val>
                                        </p:tav>
                                      </p:tavLst>
                                    </p:anim>
                                    <p:anim calcmode="lin" valueType="num">
                                      <p:cBhvr>
                                        <p:cTn id="339" dur="1000" fill="hold"/>
                                        <p:tgtEl>
                                          <p:spTgt spid="58"/>
                                        </p:tgtEl>
                                        <p:attrNameLst>
                                          <p:attrName>ppt_h</p:attrName>
                                        </p:attrNameLst>
                                      </p:cBhvr>
                                      <p:tavLst>
                                        <p:tav tm="0">
                                          <p:val>
                                            <p:fltVal val="0"/>
                                          </p:val>
                                        </p:tav>
                                        <p:tav tm="100000">
                                          <p:val>
                                            <p:strVal val="#ppt_h"/>
                                          </p:val>
                                        </p:tav>
                                      </p:tavLst>
                                    </p:anim>
                                    <p:anim calcmode="lin" valueType="num">
                                      <p:cBhvr>
                                        <p:cTn id="340" dur="1000" fill="hold"/>
                                        <p:tgtEl>
                                          <p:spTgt spid="58"/>
                                        </p:tgtEl>
                                        <p:attrNameLst>
                                          <p:attrName>style.rotation</p:attrName>
                                        </p:attrNameLst>
                                      </p:cBhvr>
                                      <p:tavLst>
                                        <p:tav tm="0">
                                          <p:val>
                                            <p:fltVal val="90"/>
                                          </p:val>
                                        </p:tav>
                                        <p:tav tm="100000">
                                          <p:val>
                                            <p:fltVal val="0"/>
                                          </p:val>
                                        </p:tav>
                                      </p:tavLst>
                                    </p:anim>
                                    <p:animEffect transition="in" filter="fade">
                                      <p:cBhvr>
                                        <p:cTn id="34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25" grpId="0"/>
      <p:bldP spid="26" grpId="0"/>
      <p:bldP spid="32" grpId="0"/>
      <p:bldP spid="33" grpId="0"/>
      <p:bldP spid="34" grpId="0"/>
      <p:bldP spid="37" grpId="0"/>
      <p:bldP spid="40" grpId="0"/>
      <p:bldP spid="44" grpId="0"/>
      <p:bldP spid="45" grpId="0"/>
      <p:bldP spid="57" grpId="0"/>
      <p:bldP spid="61" grpId="0"/>
      <p:bldP spid="62" grpId="0"/>
      <p:bldP spid="73" grpId="0"/>
      <p:bldP spid="77" grpId="0"/>
      <p:bldP spid="80" grpId="0"/>
      <p:bldP spid="83" grpId="0"/>
      <p:bldP spid="141" grpId="0"/>
      <p:bldP spid="108" grpId="0"/>
      <p:bldP spid="109" grpId="0" build="allAtOnce"/>
      <p:bldP spid="148" grpId="0"/>
      <p:bldP spid="149" grpId="0"/>
      <p:bldP spid="150" grpId="0"/>
      <p:bldP spid="151" grpId="0"/>
      <p:bldP spid="3" grpId="0" animBg="1"/>
      <p:bldP spid="5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01" y="38100"/>
            <a:ext cx="9144000" cy="646331"/>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Menden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giải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thích</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kết</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Rectangle 6"/>
          <p:cNvSpPr/>
          <p:nvPr/>
        </p:nvSpPr>
        <p:spPr>
          <a:xfrm>
            <a:off x="2098055" y="762000"/>
            <a:ext cx="468750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Giải</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thích</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quả</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thí</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Rectangle 8"/>
          <p:cNvSpPr/>
          <p:nvPr/>
        </p:nvSpPr>
        <p:spPr>
          <a:xfrm>
            <a:off x="304800" y="1447800"/>
            <a:ext cx="4572000" cy="954107"/>
          </a:xfrm>
          <a:prstGeom prst="rect">
            <a:avLst/>
          </a:prstGeom>
        </p:spPr>
        <p:txBody>
          <a:bodyPr>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11" name="Straight Arrow Connector 10"/>
          <p:cNvCxnSpPr/>
          <p:nvPr/>
        </p:nvCxnSpPr>
        <p:spPr>
          <a:xfrm>
            <a:off x="1869455" y="2260599"/>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3124200"/>
            <a:ext cx="45719" cy="369332"/>
          </a:xfrm>
          <a:prstGeom prst="rect">
            <a:avLst/>
          </a:prstGeom>
          <a:noFill/>
        </p:spPr>
        <p:txBody>
          <a:bodyPr wrap="square" rtlCol="0">
            <a:spAutoFit/>
          </a:bodyPr>
          <a:lstStyle/>
          <a:p>
            <a:endParaRPr lang="en-US" dirty="0"/>
          </a:p>
        </p:txBody>
      </p:sp>
      <p:sp>
        <p:nvSpPr>
          <p:cNvPr id="13" name="Rectangle 12"/>
          <p:cNvSpPr/>
          <p:nvPr/>
        </p:nvSpPr>
        <p:spPr>
          <a:xfrm>
            <a:off x="2922651" y="1991667"/>
            <a:ext cx="5240238" cy="461665"/>
          </a:xfrm>
          <a:prstGeom prst="rect">
            <a:avLst/>
          </a:prstGeom>
          <a:noFill/>
        </p:spPr>
        <p:txBody>
          <a:bodyPr wrap="square" lIns="91440" tIns="45720" rIns="91440" bIns="45720">
            <a:spAutoFit/>
          </a:bodyPr>
          <a:lstStyle/>
          <a:p>
            <a:pPr algn="ctr"/>
            <a:r>
              <a:rPr lang="en-US" sz="2400" b="1" cap="none" spc="0" dirty="0" err="1" smtClean="0">
                <a:ln w="1905"/>
                <a:solidFill>
                  <a:srgbClr val="0070C0"/>
                </a:solidFill>
                <a:effectLst>
                  <a:innerShdw blurRad="69850" dist="43180" dir="5400000">
                    <a:srgbClr val="000000">
                      <a:alpha val="65000"/>
                    </a:srgbClr>
                  </a:innerShdw>
                </a:effectLst>
              </a:rPr>
              <a:t>Các</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giao</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tử</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chứa</a:t>
            </a:r>
            <a:r>
              <a:rPr lang="en-US" sz="2400" b="1" dirty="0">
                <a:ln w="1905"/>
                <a:solidFill>
                  <a:srgbClr val="0070C0"/>
                </a:solidFill>
                <a:effectLst>
                  <a:innerShdw blurRad="69850" dist="43180" dir="5400000">
                    <a:srgbClr val="000000">
                      <a:alpha val="65000"/>
                    </a:srgbClr>
                  </a:innerShdw>
                </a:effectLst>
              </a:rPr>
              <a:t> </a:t>
            </a:r>
            <a:r>
              <a:rPr lang="en-US" sz="2400" b="1" dirty="0" smtClean="0">
                <a:ln w="1905"/>
                <a:solidFill>
                  <a:srgbClr val="0070C0"/>
                </a:solidFill>
                <a:effectLst>
                  <a:innerShdw blurRad="69850" dist="43180" dir="5400000">
                    <a:srgbClr val="000000">
                      <a:alpha val="65000"/>
                    </a:srgbClr>
                  </a:innerShdw>
                </a:effectLst>
              </a:rPr>
              <a:t>1</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nhân</a:t>
            </a:r>
            <a:r>
              <a:rPr lang="en-US" sz="2400" b="1" cap="none" spc="0" dirty="0" smtClean="0">
                <a:ln w="1905"/>
                <a:solidFill>
                  <a:srgbClr val="0070C0"/>
                </a:solidFill>
                <a:effectLst>
                  <a:innerShdw blurRad="69850" dist="43180" dir="5400000">
                    <a:srgbClr val="000000">
                      <a:alpha val="65000"/>
                    </a:srgbClr>
                  </a:innerShdw>
                </a:effectLst>
              </a:rPr>
              <a:t> </a:t>
            </a:r>
            <a:r>
              <a:rPr lang="en-US" sz="2400" b="1" cap="none" spc="0" dirty="0" err="1" smtClean="0">
                <a:ln w="1905"/>
                <a:solidFill>
                  <a:srgbClr val="0070C0"/>
                </a:solidFill>
                <a:effectLst>
                  <a:innerShdw blurRad="69850" dist="43180" dir="5400000">
                    <a:srgbClr val="000000">
                      <a:alpha val="65000"/>
                    </a:srgbClr>
                  </a:innerShdw>
                </a:effectLst>
              </a:rPr>
              <a:t>tố</a:t>
            </a:r>
            <a:r>
              <a:rPr lang="en-US" sz="2400" b="1" dirty="0">
                <a:ln w="1905"/>
                <a:solidFill>
                  <a:srgbClr val="0070C0"/>
                </a:solidFill>
                <a:effectLst>
                  <a:innerShdw blurRad="69850" dist="43180" dir="5400000">
                    <a:srgbClr val="000000">
                      <a:alpha val="65000"/>
                    </a:srgbClr>
                  </a:innerShdw>
                </a:effectLst>
              </a:rPr>
              <a:t> </a:t>
            </a:r>
            <a:r>
              <a:rPr lang="en-US" sz="2400" b="1" dirty="0" smtClean="0">
                <a:ln w="1905"/>
                <a:solidFill>
                  <a:srgbClr val="0070C0"/>
                </a:solidFill>
                <a:effectLst>
                  <a:innerShdw blurRad="69850" dist="43180" dir="5400000">
                    <a:srgbClr val="000000">
                      <a:alpha val="65000"/>
                    </a:srgbClr>
                  </a:innerShdw>
                </a:effectLst>
              </a:rPr>
              <a:t>DT</a:t>
            </a:r>
            <a:r>
              <a:rPr lang="en-US" sz="2400" b="1" cap="none" spc="0" dirty="0" smtClean="0">
                <a:ln w="1905"/>
                <a:solidFill>
                  <a:srgbClr val="0070C0"/>
                </a:solidFill>
                <a:effectLst>
                  <a:innerShdw blurRad="69850" dist="43180" dir="5400000">
                    <a:srgbClr val="000000">
                      <a:alpha val="65000"/>
                    </a:srgbClr>
                  </a:innerShdw>
                </a:effectLst>
              </a:rPr>
              <a:t>)</a:t>
            </a:r>
            <a:endParaRPr lang="en-US" sz="2400" b="1" cap="none" spc="0" dirty="0">
              <a:ln w="1905"/>
              <a:solidFill>
                <a:srgbClr val="0070C0"/>
              </a:solidFill>
              <a:effectLst>
                <a:innerShdw blurRad="69850" dist="43180" dir="5400000">
                  <a:srgbClr val="000000">
                    <a:alpha val="65000"/>
                  </a:srgbClr>
                </a:innerShdw>
              </a:effectLst>
            </a:endParaRPr>
          </a:p>
        </p:txBody>
      </p:sp>
      <p:sp>
        <p:nvSpPr>
          <p:cNvPr id="25" name="TextBox 24"/>
          <p:cNvSpPr txBox="1"/>
          <p:nvPr/>
        </p:nvSpPr>
        <p:spPr>
          <a:xfrm>
            <a:off x="1219200" y="2645202"/>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26" name="Rectangle 25"/>
          <p:cNvSpPr/>
          <p:nvPr/>
        </p:nvSpPr>
        <p:spPr>
          <a:xfrm>
            <a:off x="1740048" y="2645202"/>
            <a:ext cx="444352" cy="523220"/>
          </a:xfrm>
          <a:prstGeom prst="rect">
            <a:avLst/>
          </a:prstGeom>
        </p:spPr>
        <p:txBody>
          <a:bodyPr wrap="none">
            <a:spAutoFit/>
          </a:bodyPr>
          <a:lstStyle/>
          <a:p>
            <a:r>
              <a:rPr lang="en-US" sz="2800" b="1" dirty="0">
                <a:latin typeface="Times New Roman" pitchFamily="18" charset="0"/>
                <a:cs typeface="Times New Roman" pitchFamily="18" charset="0"/>
              </a:rPr>
              <a:t>A</a:t>
            </a:r>
          </a:p>
        </p:txBody>
      </p:sp>
      <p:cxnSp>
        <p:nvCxnSpPr>
          <p:cNvPr id="27" name="Straight Arrow Connector 26"/>
          <p:cNvCxnSpPr>
            <a:endCxn id="29" idx="0"/>
          </p:cNvCxnSpPr>
          <p:nvPr/>
        </p:nvCxnSpPr>
        <p:spPr>
          <a:xfrm flipH="1">
            <a:off x="1467294" y="3107442"/>
            <a:ext cx="190204" cy="39627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0" idx="0"/>
          </p:cNvCxnSpPr>
          <p:nvPr/>
        </p:nvCxnSpPr>
        <p:spPr>
          <a:xfrm>
            <a:off x="1974924" y="3107442"/>
            <a:ext cx="222324" cy="38609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0094" y="3503712"/>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0" name="TextBox 29"/>
          <p:cNvSpPr txBox="1"/>
          <p:nvPr/>
        </p:nvSpPr>
        <p:spPr>
          <a:xfrm>
            <a:off x="1740048" y="3493532"/>
            <a:ext cx="914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1" name="TextBox 30"/>
          <p:cNvSpPr txBox="1"/>
          <p:nvPr/>
        </p:nvSpPr>
        <p:spPr>
          <a:xfrm>
            <a:off x="3403600" y="2584222"/>
            <a:ext cx="381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2" name="TextBox 31"/>
          <p:cNvSpPr txBox="1"/>
          <p:nvPr/>
        </p:nvSpPr>
        <p:spPr>
          <a:xfrm>
            <a:off x="3619500" y="2584222"/>
            <a:ext cx="533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cxnSp>
        <p:nvCxnSpPr>
          <p:cNvPr id="33" name="Straight Arrow Connector 32"/>
          <p:cNvCxnSpPr>
            <a:endCxn id="35" idx="0"/>
          </p:cNvCxnSpPr>
          <p:nvPr/>
        </p:nvCxnSpPr>
        <p:spPr>
          <a:xfrm flipH="1">
            <a:off x="3336851" y="3000727"/>
            <a:ext cx="256953" cy="44200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6" idx="0"/>
          </p:cNvCxnSpPr>
          <p:nvPr/>
        </p:nvCxnSpPr>
        <p:spPr>
          <a:xfrm>
            <a:off x="3784600" y="3046462"/>
            <a:ext cx="368300" cy="39627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75000" y="3442732"/>
            <a:ext cx="32370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36" name="TextBox 35"/>
          <p:cNvSpPr txBox="1"/>
          <p:nvPr/>
        </p:nvSpPr>
        <p:spPr>
          <a:xfrm>
            <a:off x="3962400" y="3442732"/>
            <a:ext cx="381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7" name="TextBox 16"/>
          <p:cNvSpPr txBox="1"/>
          <p:nvPr/>
        </p:nvSpPr>
        <p:spPr>
          <a:xfrm>
            <a:off x="1530498" y="3965952"/>
            <a:ext cx="2784307" cy="523220"/>
          </a:xfrm>
          <a:prstGeom prst="rect">
            <a:avLst/>
          </a:prstGeom>
          <a:noFill/>
        </p:spPr>
        <p:txBody>
          <a:bodyPr wrap="square" rtlCol="0">
            <a:spAutoFit/>
          </a:bodyPr>
          <a:lstStyle/>
          <a:p>
            <a:r>
              <a:rPr lang="en-US" sz="2800" dirty="0" err="1" smtClean="0">
                <a:solidFill>
                  <a:srgbClr val="C00000"/>
                </a:solidFill>
                <a:latin typeface="Times New Roman" pitchFamily="18" charset="0"/>
                <a:cs typeface="Times New Roman" pitchFamily="18" charset="0"/>
              </a:rPr>
              <a:t>Phát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sinh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giao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tử</a:t>
            </a:r>
            <a:endParaRPr lang="en-US" sz="2800" dirty="0">
              <a:solidFill>
                <a:srgbClr val="C00000"/>
              </a:solidFill>
              <a:latin typeface="Times New Roman" pitchFamily="18" charset="0"/>
              <a:cs typeface="Times New Roman" pitchFamily="18" charset="0"/>
            </a:endParaRPr>
          </a:p>
        </p:txBody>
      </p:sp>
      <p:sp>
        <p:nvSpPr>
          <p:cNvPr id="24" name="TextBox 23"/>
          <p:cNvSpPr txBox="1"/>
          <p:nvPr/>
        </p:nvSpPr>
        <p:spPr>
          <a:xfrm>
            <a:off x="304800" y="4507944"/>
            <a:ext cx="7696200" cy="1384995"/>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Sự</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DT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di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chúng</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5"/>
          </p:nvPr>
        </p:nvSpPr>
        <p:spPr/>
        <p:txBody>
          <a:bodyPr/>
          <a:lstStyle/>
          <a:p>
            <a:fld id="{FA84A37A-AFC2-4A01-80A1-FC20F2C0D5BB}" type="slidenum">
              <a:rPr lang="en-US" smtClean="0"/>
              <a:pPr/>
              <a:t>18</a:t>
            </a:fld>
            <a:endParaRPr lang="en-US"/>
          </a:p>
        </p:txBody>
      </p:sp>
    </p:spTree>
    <p:extLst>
      <p:ext uri="{BB962C8B-B14F-4D97-AF65-F5344CB8AC3E}">
        <p14:creationId xmlns:p14="http://schemas.microsoft.com/office/powerpoint/2010/main" val="11471859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par>
                                <p:cTn id="22" presetID="3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par>
                                <p:cTn id="34" presetID="3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style.rotation</p:attrName>
                                        </p:attrNameLst>
                                      </p:cBhvr>
                                      <p:tavLst>
                                        <p:tav tm="0">
                                          <p:val>
                                            <p:fltVal val="90"/>
                                          </p:val>
                                        </p:tav>
                                        <p:tav tm="100000">
                                          <p:val>
                                            <p:fltVal val="0"/>
                                          </p:val>
                                        </p:tav>
                                      </p:tavLst>
                                    </p:anim>
                                    <p:animEffect transition="in" filter="fade">
                                      <p:cBhvr>
                                        <p:cTn id="45" dur="1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fltVal val="0"/>
                                          </p:val>
                                        </p:tav>
                                        <p:tav tm="100000">
                                          <p:val>
                                            <p:strVal val="#ppt_w"/>
                                          </p:val>
                                        </p:tav>
                                      </p:tavLst>
                                    </p:anim>
                                    <p:anim calcmode="lin" valueType="num">
                                      <p:cBhvr>
                                        <p:cTn id="51" dur="1000" fill="hold"/>
                                        <p:tgtEl>
                                          <p:spTgt spid="31"/>
                                        </p:tgtEl>
                                        <p:attrNameLst>
                                          <p:attrName>ppt_h</p:attrName>
                                        </p:attrNameLst>
                                      </p:cBhvr>
                                      <p:tavLst>
                                        <p:tav tm="0">
                                          <p:val>
                                            <p:fltVal val="0"/>
                                          </p:val>
                                        </p:tav>
                                        <p:tav tm="100000">
                                          <p:val>
                                            <p:strVal val="#ppt_h"/>
                                          </p:val>
                                        </p:tav>
                                      </p:tavLst>
                                    </p:anim>
                                    <p:anim calcmode="lin" valueType="num">
                                      <p:cBhvr>
                                        <p:cTn id="52" dur="1000" fill="hold"/>
                                        <p:tgtEl>
                                          <p:spTgt spid="31"/>
                                        </p:tgtEl>
                                        <p:attrNameLst>
                                          <p:attrName>style.rotation</p:attrName>
                                        </p:attrNameLst>
                                      </p:cBhvr>
                                      <p:tavLst>
                                        <p:tav tm="0">
                                          <p:val>
                                            <p:fltVal val="90"/>
                                          </p:val>
                                        </p:tav>
                                        <p:tav tm="100000">
                                          <p:val>
                                            <p:fltVal val="0"/>
                                          </p:val>
                                        </p:tav>
                                      </p:tavLst>
                                    </p:anim>
                                    <p:animEffect transition="in" filter="fade">
                                      <p:cBhvr>
                                        <p:cTn id="53" dur="1000"/>
                                        <p:tgtEl>
                                          <p:spTgt spid="31"/>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fltVal val="0"/>
                                          </p:val>
                                        </p:tav>
                                        <p:tav tm="100000">
                                          <p:val>
                                            <p:strVal val="#ppt_w"/>
                                          </p:val>
                                        </p:tav>
                                      </p:tavLst>
                                    </p:anim>
                                    <p:anim calcmode="lin" valueType="num">
                                      <p:cBhvr>
                                        <p:cTn id="57" dur="1000" fill="hold"/>
                                        <p:tgtEl>
                                          <p:spTgt spid="32"/>
                                        </p:tgtEl>
                                        <p:attrNameLst>
                                          <p:attrName>ppt_h</p:attrName>
                                        </p:attrNameLst>
                                      </p:cBhvr>
                                      <p:tavLst>
                                        <p:tav tm="0">
                                          <p:val>
                                            <p:fltVal val="0"/>
                                          </p:val>
                                        </p:tav>
                                        <p:tav tm="100000">
                                          <p:val>
                                            <p:strVal val="#ppt_h"/>
                                          </p:val>
                                        </p:tav>
                                      </p:tavLst>
                                    </p:anim>
                                    <p:anim calcmode="lin" valueType="num">
                                      <p:cBhvr>
                                        <p:cTn id="58" dur="1000" fill="hold"/>
                                        <p:tgtEl>
                                          <p:spTgt spid="32"/>
                                        </p:tgtEl>
                                        <p:attrNameLst>
                                          <p:attrName>style.rotation</p:attrName>
                                        </p:attrNameLst>
                                      </p:cBhvr>
                                      <p:tavLst>
                                        <p:tav tm="0">
                                          <p:val>
                                            <p:fltVal val="90"/>
                                          </p:val>
                                        </p:tav>
                                        <p:tav tm="100000">
                                          <p:val>
                                            <p:fltVal val="0"/>
                                          </p:val>
                                        </p:tav>
                                      </p:tavLst>
                                    </p:anim>
                                    <p:animEffect transition="in" filter="fade">
                                      <p:cBhvr>
                                        <p:cTn id="59" dur="1000"/>
                                        <p:tgtEl>
                                          <p:spTgt spid="32"/>
                                        </p:tgtEl>
                                      </p:cBhvr>
                                    </p:animEffect>
                                  </p:childTnLst>
                                </p:cTn>
                              </p:par>
                              <p:par>
                                <p:cTn id="60" presetID="3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style.rotation</p:attrName>
                                        </p:attrNameLst>
                                      </p:cBhvr>
                                      <p:tavLst>
                                        <p:tav tm="0">
                                          <p:val>
                                            <p:fltVal val="90"/>
                                          </p:val>
                                        </p:tav>
                                        <p:tav tm="100000">
                                          <p:val>
                                            <p:fltVal val="0"/>
                                          </p:val>
                                        </p:tav>
                                      </p:tavLst>
                                    </p:anim>
                                    <p:animEffect transition="in" filter="fade">
                                      <p:cBhvr>
                                        <p:cTn id="65" dur="1000"/>
                                        <p:tgtEl>
                                          <p:spTgt spid="33"/>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1000" fill="hold"/>
                                        <p:tgtEl>
                                          <p:spTgt spid="35"/>
                                        </p:tgtEl>
                                        <p:attrNameLst>
                                          <p:attrName>ppt_w</p:attrName>
                                        </p:attrNameLst>
                                      </p:cBhvr>
                                      <p:tavLst>
                                        <p:tav tm="0">
                                          <p:val>
                                            <p:fltVal val="0"/>
                                          </p:val>
                                        </p:tav>
                                        <p:tav tm="100000">
                                          <p:val>
                                            <p:strVal val="#ppt_w"/>
                                          </p:val>
                                        </p:tav>
                                      </p:tavLst>
                                    </p:anim>
                                    <p:anim calcmode="lin" valueType="num">
                                      <p:cBhvr>
                                        <p:cTn id="69" dur="1000" fill="hold"/>
                                        <p:tgtEl>
                                          <p:spTgt spid="35"/>
                                        </p:tgtEl>
                                        <p:attrNameLst>
                                          <p:attrName>ppt_h</p:attrName>
                                        </p:attrNameLst>
                                      </p:cBhvr>
                                      <p:tavLst>
                                        <p:tav tm="0">
                                          <p:val>
                                            <p:fltVal val="0"/>
                                          </p:val>
                                        </p:tav>
                                        <p:tav tm="100000">
                                          <p:val>
                                            <p:strVal val="#ppt_h"/>
                                          </p:val>
                                        </p:tav>
                                      </p:tavLst>
                                    </p:anim>
                                    <p:anim calcmode="lin" valueType="num">
                                      <p:cBhvr>
                                        <p:cTn id="70" dur="1000" fill="hold"/>
                                        <p:tgtEl>
                                          <p:spTgt spid="35"/>
                                        </p:tgtEl>
                                        <p:attrNameLst>
                                          <p:attrName>style.rotation</p:attrName>
                                        </p:attrNameLst>
                                      </p:cBhvr>
                                      <p:tavLst>
                                        <p:tav tm="0">
                                          <p:val>
                                            <p:fltVal val="90"/>
                                          </p:val>
                                        </p:tav>
                                        <p:tav tm="100000">
                                          <p:val>
                                            <p:fltVal val="0"/>
                                          </p:val>
                                        </p:tav>
                                      </p:tavLst>
                                    </p:anim>
                                    <p:animEffect transition="in" filter="fade">
                                      <p:cBhvr>
                                        <p:cTn id="71" dur="1000"/>
                                        <p:tgtEl>
                                          <p:spTgt spid="35"/>
                                        </p:tgtEl>
                                      </p:cBhvr>
                                    </p:animEffect>
                                  </p:childTnLst>
                                </p:cTn>
                              </p:par>
                              <p:par>
                                <p:cTn id="72" presetID="31"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1000" fill="hold"/>
                                        <p:tgtEl>
                                          <p:spTgt spid="34"/>
                                        </p:tgtEl>
                                        <p:attrNameLst>
                                          <p:attrName>ppt_w</p:attrName>
                                        </p:attrNameLst>
                                      </p:cBhvr>
                                      <p:tavLst>
                                        <p:tav tm="0">
                                          <p:val>
                                            <p:fltVal val="0"/>
                                          </p:val>
                                        </p:tav>
                                        <p:tav tm="100000">
                                          <p:val>
                                            <p:strVal val="#ppt_w"/>
                                          </p:val>
                                        </p:tav>
                                      </p:tavLst>
                                    </p:anim>
                                    <p:anim calcmode="lin" valueType="num">
                                      <p:cBhvr>
                                        <p:cTn id="75" dur="1000" fill="hold"/>
                                        <p:tgtEl>
                                          <p:spTgt spid="34"/>
                                        </p:tgtEl>
                                        <p:attrNameLst>
                                          <p:attrName>ppt_h</p:attrName>
                                        </p:attrNameLst>
                                      </p:cBhvr>
                                      <p:tavLst>
                                        <p:tav tm="0">
                                          <p:val>
                                            <p:fltVal val="0"/>
                                          </p:val>
                                        </p:tav>
                                        <p:tav tm="100000">
                                          <p:val>
                                            <p:strVal val="#ppt_h"/>
                                          </p:val>
                                        </p:tav>
                                      </p:tavLst>
                                    </p:anim>
                                    <p:anim calcmode="lin" valueType="num">
                                      <p:cBhvr>
                                        <p:cTn id="76" dur="1000" fill="hold"/>
                                        <p:tgtEl>
                                          <p:spTgt spid="34"/>
                                        </p:tgtEl>
                                        <p:attrNameLst>
                                          <p:attrName>style.rotation</p:attrName>
                                        </p:attrNameLst>
                                      </p:cBhvr>
                                      <p:tavLst>
                                        <p:tav tm="0">
                                          <p:val>
                                            <p:fltVal val="90"/>
                                          </p:val>
                                        </p:tav>
                                        <p:tav tm="100000">
                                          <p:val>
                                            <p:fltVal val="0"/>
                                          </p:val>
                                        </p:tav>
                                      </p:tavLst>
                                    </p:anim>
                                    <p:animEffect transition="in" filter="fade">
                                      <p:cBhvr>
                                        <p:cTn id="77" dur="1000"/>
                                        <p:tgtEl>
                                          <p:spTgt spid="34"/>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 calcmode="lin" valueType="num">
                                      <p:cBhvr>
                                        <p:cTn id="82" dur="1000" fill="hold"/>
                                        <p:tgtEl>
                                          <p:spTgt spid="36"/>
                                        </p:tgtEl>
                                        <p:attrNameLst>
                                          <p:attrName>style.rotation</p:attrName>
                                        </p:attrNameLst>
                                      </p:cBhvr>
                                      <p:tavLst>
                                        <p:tav tm="0">
                                          <p:val>
                                            <p:fltVal val="90"/>
                                          </p:val>
                                        </p:tav>
                                        <p:tav tm="100000">
                                          <p:val>
                                            <p:fltVal val="0"/>
                                          </p:val>
                                        </p:tav>
                                      </p:tavLst>
                                    </p:anim>
                                    <p:animEffect transition="in" filter="fade">
                                      <p:cBhvr>
                                        <p:cTn id="83" dur="1000"/>
                                        <p:tgtEl>
                                          <p:spTgt spid="36"/>
                                        </p:tgtEl>
                                      </p:cBhvr>
                                    </p:animEffect>
                                  </p:childTnLst>
                                </p:cTn>
                              </p:par>
                            </p:childTnLst>
                          </p:cTn>
                        </p:par>
                        <p:par>
                          <p:cTn id="84" fill="hold">
                            <p:stCondLst>
                              <p:cond delay="1000"/>
                            </p:stCondLst>
                            <p:childTnLst>
                              <p:par>
                                <p:cTn id="85" presetID="3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style.rotation</p:attrName>
                                        </p:attrNameLst>
                                      </p:cBhvr>
                                      <p:tavLst>
                                        <p:tav tm="0">
                                          <p:val>
                                            <p:fltVal val="90"/>
                                          </p:val>
                                        </p:tav>
                                        <p:tav tm="100000">
                                          <p:val>
                                            <p:fltVal val="0"/>
                                          </p:val>
                                        </p:tav>
                                      </p:tavLst>
                                    </p:anim>
                                    <p:animEffect transition="in" filter="fade">
                                      <p:cBhvr>
                                        <p:cTn id="9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P spid="29" grpId="0"/>
      <p:bldP spid="30" grpId="0"/>
      <p:bldP spid="31" grpId="0"/>
      <p:bldP spid="32" grpId="0"/>
      <p:bldP spid="35" grpId="0"/>
      <p:bldP spid="3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1" y="38100"/>
            <a:ext cx="9144000" cy="646331"/>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Menden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giải</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thích</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kết</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thí</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p:cNvSpPr/>
          <p:nvPr/>
        </p:nvSpPr>
        <p:spPr>
          <a:xfrm>
            <a:off x="2051572" y="1023610"/>
            <a:ext cx="478047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Nội</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dung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qui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luật</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phân</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li:</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889001" y="1981200"/>
            <a:ext cx="7391400"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2800" b="1" smtClean="0"/>
              <a:t>• Trong </a:t>
            </a:r>
            <a:r>
              <a:rPr lang="vi-VN" sz="2800" b="1" dirty="0"/>
              <a:t>quá trình phát sinh giao </a:t>
            </a:r>
            <a:r>
              <a:rPr lang="vi-VN" sz="2800" b="1" dirty="0" smtClean="0"/>
              <a:t>tử,</a:t>
            </a:r>
            <a:r>
              <a:rPr lang="en-US" sz="2800" b="1" dirty="0" smtClean="0"/>
              <a:t> </a:t>
            </a:r>
            <a:r>
              <a:rPr lang="vi-VN" sz="2800" b="1" dirty="0" smtClean="0"/>
              <a:t>mỗi </a:t>
            </a:r>
            <a:r>
              <a:rPr lang="vi-VN" sz="2800" b="1" dirty="0"/>
              <a:t>nhân tố di truyền trong cặp nhân tố di truyền sẽ phân ly về một giao tử và giữ nguyên bản chất như ở cơ thể </a:t>
            </a:r>
            <a:r>
              <a:rPr lang="vi-VN" sz="2800" b="1"/>
              <a:t>thuần </a:t>
            </a:r>
            <a:r>
              <a:rPr lang="vi-VN" sz="2800" b="1" smtClean="0"/>
              <a:t>chủng. </a:t>
            </a:r>
            <a:endParaRPr lang="vi-VN" sz="2800" b="1" dirty="0"/>
          </a:p>
        </p:txBody>
      </p:sp>
      <p:sp>
        <p:nvSpPr>
          <p:cNvPr id="2" name="Slide Number Placeholder 1"/>
          <p:cNvSpPr>
            <a:spLocks noGrp="1"/>
          </p:cNvSpPr>
          <p:nvPr>
            <p:ph type="sldNum" sz="quarter" idx="15"/>
          </p:nvPr>
        </p:nvSpPr>
        <p:spPr/>
        <p:txBody>
          <a:bodyPr/>
          <a:lstStyle/>
          <a:p>
            <a:fld id="{FA84A37A-AFC2-4A01-80A1-FC20F2C0D5BB}" type="slidenum">
              <a:rPr lang="en-US" smtClean="0"/>
              <a:pPr/>
              <a:t>19</a:t>
            </a:fld>
            <a:endParaRPr lang="en-US"/>
          </a:p>
        </p:txBody>
      </p:sp>
      <p:pic>
        <p:nvPicPr>
          <p:cNvPr id="7" name="Picture 6" descr="flower2DivWHT[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2373" y="4800600"/>
            <a:ext cx="4427537" cy="836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lower2DivWHT[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43400" y="4813302"/>
            <a:ext cx="4427537" cy="83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33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E:\Hinh nen\13363507782074726034_574_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9011" y="76200"/>
            <a:ext cx="5365571" cy="707886"/>
          </a:xfrm>
          <a:prstGeom prst="rect">
            <a:avLst/>
          </a:prstGeom>
          <a:blipFill>
            <a:blip r:embed="rId3"/>
            <a:tile tx="0" ty="0" sx="100000" sy="100000" flip="none" algn="tl"/>
          </a:blipFill>
          <a:ln>
            <a:solidFill>
              <a:srgbClr val="FFFF0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err="1" smtClean="0">
                <a:ln w="11430"/>
                <a:solidFill>
                  <a:schemeClr val="bg1">
                    <a:lumMod val="95000"/>
                  </a:schemeClr>
                </a:solidFill>
                <a:effectLst>
                  <a:outerShdw blurRad="50800" dist="39000" dir="5460000" algn="tl">
                    <a:srgbClr val="000000">
                      <a:alpha val="38000"/>
                    </a:srgbClr>
                  </a:outerShdw>
                </a:effectLst>
                <a:latin typeface=".VnBodoniH" pitchFamily="34" charset="0"/>
              </a:rPr>
              <a:t>KIỂM</a:t>
            </a:r>
            <a:r>
              <a:rPr lang="en-US" sz="4000" b="1" cap="none" spc="0" dirty="0" smtClean="0">
                <a:ln w="11430"/>
                <a:solidFill>
                  <a:schemeClr val="bg1">
                    <a:lumMod val="95000"/>
                  </a:schemeClr>
                </a:solidFill>
                <a:effectLst>
                  <a:outerShdw blurRad="50800" dist="39000" dir="5460000" algn="tl">
                    <a:srgbClr val="000000">
                      <a:alpha val="38000"/>
                    </a:srgbClr>
                  </a:outerShdw>
                </a:effectLst>
                <a:latin typeface=".VnBodoniH" pitchFamily="34" charset="0"/>
              </a:rPr>
              <a:t> </a:t>
            </a:r>
            <a:r>
              <a:rPr lang="en-US" sz="3600" b="1" cap="none" spc="0" dirty="0" err="1" smtClean="0">
                <a:ln w="11430"/>
                <a:solidFill>
                  <a:schemeClr val="bg1">
                    <a:lumMod val="95000"/>
                  </a:schemeClr>
                </a:solidFill>
                <a:effectLst>
                  <a:outerShdw blurRad="50800" dist="39000" dir="5460000" algn="tl">
                    <a:srgbClr val="000000">
                      <a:alpha val="38000"/>
                    </a:srgbClr>
                  </a:outerShdw>
                </a:effectLst>
                <a:latin typeface=".VnBodoniH" pitchFamily="34" charset="0"/>
              </a:rPr>
              <a:t>TRA</a:t>
            </a:r>
            <a:r>
              <a:rPr lang="en-US" sz="4000" b="1" cap="none" spc="0" dirty="0" smtClean="0">
                <a:ln w="11430"/>
                <a:solidFill>
                  <a:schemeClr val="bg1">
                    <a:lumMod val="95000"/>
                  </a:schemeClr>
                </a:solidFill>
                <a:effectLst>
                  <a:outerShdw blurRad="50800" dist="39000" dir="5460000" algn="tl">
                    <a:srgbClr val="000000">
                      <a:alpha val="38000"/>
                    </a:srgbClr>
                  </a:outerShdw>
                </a:effectLst>
                <a:latin typeface=".VnBodoniH" pitchFamily="34" charset="0"/>
              </a:rPr>
              <a:t> </a:t>
            </a:r>
            <a:r>
              <a:rPr lang="en-US" sz="4000" b="1" cap="none" spc="0" dirty="0" err="1" smtClean="0">
                <a:ln w="11430"/>
                <a:solidFill>
                  <a:schemeClr val="bg1">
                    <a:lumMod val="95000"/>
                  </a:schemeClr>
                </a:solidFill>
                <a:effectLst>
                  <a:outerShdw blurRad="50800" dist="39000" dir="5460000" algn="tl">
                    <a:srgbClr val="000000">
                      <a:alpha val="38000"/>
                    </a:srgbClr>
                  </a:outerShdw>
                </a:effectLst>
                <a:latin typeface=".VnBodoniH" pitchFamily="34" charset="0"/>
              </a:rPr>
              <a:t>BÀI</a:t>
            </a:r>
            <a:r>
              <a:rPr lang="en-US" sz="4000" b="1" cap="none" spc="0" dirty="0" smtClean="0">
                <a:ln w="11430"/>
                <a:solidFill>
                  <a:schemeClr val="bg1">
                    <a:lumMod val="95000"/>
                  </a:schemeClr>
                </a:solidFill>
                <a:effectLst>
                  <a:outerShdw blurRad="50800" dist="39000" dir="5460000" algn="tl">
                    <a:srgbClr val="000000">
                      <a:alpha val="38000"/>
                    </a:srgbClr>
                  </a:outerShdw>
                </a:effectLst>
                <a:latin typeface=".VnBodoniH" pitchFamily="34" charset="0"/>
              </a:rPr>
              <a:t> </a:t>
            </a:r>
            <a:r>
              <a:rPr lang="en-US" sz="4000" b="1" cap="none" spc="0" dirty="0" err="1" smtClean="0">
                <a:ln w="11430"/>
                <a:solidFill>
                  <a:schemeClr val="bg1">
                    <a:lumMod val="95000"/>
                  </a:schemeClr>
                </a:solidFill>
                <a:effectLst>
                  <a:outerShdw blurRad="50800" dist="39000" dir="5460000" algn="tl">
                    <a:srgbClr val="000000">
                      <a:alpha val="38000"/>
                    </a:srgbClr>
                  </a:outerShdw>
                </a:effectLst>
                <a:latin typeface=".VnBodoniH" pitchFamily="34" charset="0"/>
              </a:rPr>
              <a:t>CŨ</a:t>
            </a:r>
            <a:endParaRPr lang="en-US" sz="4000" b="1" cap="none" spc="0" dirty="0">
              <a:ln w="11430"/>
              <a:solidFill>
                <a:schemeClr val="bg1">
                  <a:lumMod val="95000"/>
                </a:schemeClr>
              </a:solidFill>
              <a:effectLst>
                <a:outerShdw blurRad="50800" dist="39000" dir="5460000" algn="tl">
                  <a:srgbClr val="000000">
                    <a:alpha val="38000"/>
                  </a:srgbClr>
                </a:outerShdw>
              </a:effectLst>
              <a:latin typeface=".VnBodoniH" pitchFamily="34" charset="0"/>
            </a:endParaRPr>
          </a:p>
        </p:txBody>
      </p:sp>
      <p:sp>
        <p:nvSpPr>
          <p:cNvPr id="6" name="Flowchart: Terminator 5"/>
          <p:cNvSpPr/>
          <p:nvPr/>
        </p:nvSpPr>
        <p:spPr>
          <a:xfrm>
            <a:off x="320797" y="1600200"/>
            <a:ext cx="8382000" cy="1143000"/>
          </a:xfrm>
          <a:prstGeom prst="flowChartTerminator">
            <a:avLst/>
          </a:prstGeom>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err="1" smtClean="0">
                <a:solidFill>
                  <a:srgbClr val="002060"/>
                </a:solidFill>
                <a:latin typeface="Times New Roman" pitchFamily="18" charset="0"/>
                <a:cs typeface="Times New Roman" pitchFamily="18" charset="0"/>
              </a:rPr>
              <a:t>Nội</a:t>
            </a:r>
            <a:r>
              <a:rPr lang="en-US" sz="2800" dirty="0" smtClean="0">
                <a:solidFill>
                  <a:srgbClr val="002060"/>
                </a:solidFill>
                <a:latin typeface="Times New Roman" pitchFamily="18" charset="0"/>
                <a:cs typeface="Times New Roman" pitchFamily="18" charset="0"/>
              </a:rPr>
              <a:t> dung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Menden </a:t>
            </a:r>
            <a:r>
              <a:rPr lang="en-US" sz="2800" dirty="0" err="1" smtClean="0">
                <a:solidFill>
                  <a:srgbClr val="002060"/>
                </a:solidFill>
                <a:latin typeface="Times New Roman" pitchFamily="18" charset="0"/>
                <a:cs typeface="Times New Roman" pitchFamily="18" charset="0"/>
              </a:rPr>
              <a:t>gồm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điểm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9" name="Snip and Round Single Corner Rectangle 8"/>
          <p:cNvSpPr/>
          <p:nvPr/>
        </p:nvSpPr>
        <p:spPr>
          <a:xfrm>
            <a:off x="1820410" y="3543300"/>
            <a:ext cx="7275254" cy="3276600"/>
          </a:xfrm>
          <a:prstGeom prst="snip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800" dirty="0" smtClean="0"/>
              <a:t>* </a:t>
            </a:r>
            <a:r>
              <a:rPr lang="vi-VN" sz="2800" dirty="0" smtClean="0"/>
              <a:t>Lai </a:t>
            </a:r>
            <a:r>
              <a:rPr lang="vi-VN" sz="2800" dirty="0"/>
              <a:t>các cặp bố mẹ khác nhau về một hoặc một số cặp tính trạng thuần chủng tương phản rồi theo dõi sự DT riêng rẽ từng cặp cặp tính trạng đó trên con cháu từng cặp bố mẹ.</a:t>
            </a:r>
          </a:p>
          <a:p>
            <a:pPr algn="just"/>
            <a:r>
              <a:rPr lang="vi-VN" sz="2800" dirty="0"/>
              <a:t>* Dùng toán thống kê thống kê để phân tích các số liệu thu được. </a:t>
            </a:r>
            <a:endParaRPr lang="en-US" sz="2800" dirty="0"/>
          </a:p>
        </p:txBody>
      </p:sp>
      <p:sp>
        <p:nvSpPr>
          <p:cNvPr id="11" name="Curved Right Arrow 10"/>
          <p:cNvSpPr/>
          <p:nvPr/>
        </p:nvSpPr>
        <p:spPr>
          <a:xfrm rot="19981899">
            <a:off x="650367" y="2792606"/>
            <a:ext cx="938698" cy="1751539"/>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lstStyle/>
          <a:p>
            <a:fld id="{FA84A37A-AFC2-4A01-80A1-FC20F2C0D5BB}" type="slidenum">
              <a:rPr lang="en-US" smtClean="0"/>
              <a:pPr/>
              <a:t>2</a:t>
            </a:fld>
            <a:endParaRPr lang="en-US"/>
          </a:p>
        </p:txBody>
      </p:sp>
    </p:spTree>
    <p:extLst>
      <p:ext uri="{BB962C8B-B14F-4D97-AF65-F5344CB8AC3E}">
        <p14:creationId xmlns:p14="http://schemas.microsoft.com/office/powerpoint/2010/main" val="93345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20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FA84A37A-AFC2-4A01-80A1-FC20F2C0D5BB}" type="slidenum">
              <a:rPr lang="en-US" smtClean="0"/>
              <a:pPr/>
              <a:t>20</a:t>
            </a:fld>
            <a:endParaRPr lang="en-US"/>
          </a:p>
        </p:txBody>
      </p:sp>
      <p:sp>
        <p:nvSpPr>
          <p:cNvPr id="5" name="Rectangle 4"/>
          <p:cNvSpPr/>
          <p:nvPr/>
        </p:nvSpPr>
        <p:spPr>
          <a:xfrm>
            <a:off x="169903" y="63500"/>
            <a:ext cx="3241593" cy="1015663"/>
          </a:xfrm>
          <a:prstGeom prst="rect">
            <a:avLst/>
          </a:prstGeom>
          <a:blipFill>
            <a:blip r:embed="rId2"/>
            <a:tile tx="0" ty="0" sx="100000" sy="100000" flip="none" algn="tl"/>
          </a:blipFill>
          <a:ln w="28575">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Củng</a:t>
            </a: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cố</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28600" y="1288702"/>
            <a:ext cx="3124200" cy="3539430"/>
          </a:xfrm>
          <a:prstGeom prst="rect">
            <a:avLst/>
          </a:prstGeom>
        </p:spPr>
        <p:txBody>
          <a:bodyPr wrap="square">
            <a:spAutoFit/>
          </a:bodyPr>
          <a:lstStyle/>
          <a:p>
            <a:r>
              <a:rPr lang="en-US" sz="2800" b="1" u="sng" dirty="0" err="1">
                <a:solidFill>
                  <a:srgbClr val="002060"/>
                </a:solidFill>
                <a:latin typeface="Times New Roman" pitchFamily="18" charset="0"/>
                <a:cs typeface="Times New Roman" pitchFamily="18" charset="0"/>
              </a:rPr>
              <a:t>Câu</a:t>
            </a:r>
            <a:r>
              <a:rPr lang="en-US" sz="2800" b="1" u="sng" dirty="0">
                <a:solidFill>
                  <a:srgbClr val="002060"/>
                </a:solidFill>
                <a:latin typeface="Times New Roman" pitchFamily="18" charset="0"/>
                <a:cs typeface="Times New Roman" pitchFamily="18" charset="0"/>
              </a:rPr>
              <a:t> 1</a:t>
            </a:r>
            <a:r>
              <a:rPr lang="en-US" sz="2800" b="1" dirty="0">
                <a:solidFill>
                  <a:srgbClr val="0070C0"/>
                </a:solidFill>
                <a:latin typeface="Times New Roman" pitchFamily="18" charset="0"/>
                <a:cs typeface="Times New Roman" pitchFamily="18" charset="0"/>
              </a:rPr>
              <a:t> : </a:t>
            </a:r>
            <a:r>
              <a:rPr lang="en-US" sz="2800" b="1" dirty="0" err="1">
                <a:solidFill>
                  <a:srgbClr val="0070C0"/>
                </a:solidFill>
                <a:latin typeface="Times New Roman" pitchFamily="18" charset="0"/>
                <a:cs typeface="Times New Roman" pitchFamily="18" charset="0"/>
              </a:rPr>
              <a:t>Phân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biệt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tính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trạng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trội</a:t>
            </a:r>
            <a:r>
              <a:rPr lang="en-US" sz="2800" b="1" dirty="0">
                <a:solidFill>
                  <a:srgbClr val="0070C0"/>
                </a:solidFill>
                <a:latin typeface="Times New Roman" pitchFamily="18" charset="0"/>
                <a:cs typeface="Times New Roman" pitchFamily="18" charset="0"/>
              </a:rPr>
              <a:t> , </a:t>
            </a:r>
            <a:r>
              <a:rPr lang="en-US" sz="2800" b="1" dirty="0" err="1">
                <a:solidFill>
                  <a:srgbClr val="0070C0"/>
                </a:solidFill>
                <a:latin typeface="Times New Roman" pitchFamily="18" charset="0"/>
                <a:cs typeface="Times New Roman" pitchFamily="18" charset="0"/>
              </a:rPr>
              <a:t>lặn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thí</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dụ</a:t>
            </a:r>
            <a:r>
              <a:rPr lang="en-US" sz="2800" b="1" dirty="0" smtClean="0">
                <a:solidFill>
                  <a:srgbClr val="0070C0"/>
                </a:solidFill>
                <a:latin typeface="Times New Roman" pitchFamily="18" charset="0"/>
                <a:cs typeface="Times New Roman" pitchFamily="18" charset="0"/>
              </a:rPr>
              <a:t>.</a:t>
            </a:r>
          </a:p>
          <a:p>
            <a:endParaRPr lang="en-US" sz="2800" b="1" u="sng" dirty="0" smtClean="0">
              <a:solidFill>
                <a:srgbClr val="0070C0"/>
              </a:solidFill>
              <a:latin typeface="Times New Roman" pitchFamily="18" charset="0"/>
              <a:cs typeface="Times New Roman" pitchFamily="18" charset="0"/>
            </a:endParaRPr>
          </a:p>
          <a:p>
            <a:r>
              <a:rPr lang="en-US" sz="2800" b="1" u="sng" dirty="0" err="1" smtClean="0">
                <a:solidFill>
                  <a:srgbClr val="002060"/>
                </a:solidFill>
                <a:latin typeface="Times New Roman" pitchFamily="18" charset="0"/>
                <a:cs typeface="Times New Roman" pitchFamily="18" charset="0"/>
              </a:rPr>
              <a:t>Câu</a:t>
            </a:r>
            <a:r>
              <a:rPr lang="en-US" sz="2800" b="1" u="sng"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a:t>
            </a:r>
            <a:r>
              <a:rPr lang="en-US" sz="2800" b="1" dirty="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Hãy</a:t>
            </a:r>
            <a:r>
              <a:rPr lang="en-US" sz="2800" b="1" dirty="0" smtClean="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phát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biểu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luật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phân</a:t>
            </a:r>
            <a:r>
              <a:rPr lang="en-US" sz="2800" b="1" dirty="0">
                <a:solidFill>
                  <a:srgbClr val="0070C0"/>
                </a:solidFill>
                <a:latin typeface="Times New Roman" pitchFamily="18" charset="0"/>
                <a:cs typeface="Times New Roman" pitchFamily="18" charset="0"/>
              </a:rPr>
              <a:t> li.</a:t>
            </a:r>
          </a:p>
          <a:p>
            <a:endParaRPr lang="en-US" sz="2800" b="1" dirty="0">
              <a:solidFill>
                <a:srgbClr val="0070C0"/>
              </a:solidFill>
              <a:latin typeface="Times New Roman" pitchFamily="18" charset="0"/>
              <a:cs typeface="Times New Roman" pitchFamily="18" charset="0"/>
            </a:endParaRPr>
          </a:p>
        </p:txBody>
      </p:sp>
      <p:sp>
        <p:nvSpPr>
          <p:cNvPr id="8" name="Rectangle 7"/>
          <p:cNvSpPr/>
          <p:nvPr/>
        </p:nvSpPr>
        <p:spPr>
          <a:xfrm>
            <a:off x="3581400" y="914400"/>
            <a:ext cx="5461000" cy="3416320"/>
          </a:xfrm>
          <a:prstGeom prst="rect">
            <a:avLst/>
          </a:prstGeom>
        </p:spPr>
        <p:txBody>
          <a:bodyPr wrap="square">
            <a:spAutoFit/>
          </a:bodyPr>
          <a:lstStyle/>
          <a:p>
            <a:r>
              <a:rPr lang="vi-VN" sz="2400" b="1" dirty="0" smtClean="0"/>
              <a:t>Hoàn </a:t>
            </a:r>
            <a:r>
              <a:rPr lang="vi-VN" sz="2400" b="1" dirty="0"/>
              <a:t>chỉnh sơ đồ </a:t>
            </a:r>
          </a:p>
          <a:p>
            <a:r>
              <a:rPr lang="vi-VN" sz="2400" b="1" dirty="0" smtClean="0"/>
              <a:t>P</a:t>
            </a:r>
            <a:r>
              <a:rPr lang="en-US" sz="2400" b="1" dirty="0" smtClean="0"/>
              <a:t>:</a:t>
            </a:r>
            <a:r>
              <a:rPr lang="vi-VN" sz="2400" b="1" dirty="0" smtClean="0"/>
              <a:t> Cá </a:t>
            </a:r>
            <a:r>
              <a:rPr lang="vi-VN" sz="2400" b="1" dirty="0"/>
              <a:t>kiếm mắt đen  x   Cá kiếm mắt </a:t>
            </a:r>
            <a:r>
              <a:rPr lang="vi-VN" sz="2400" b="1" dirty="0" smtClean="0"/>
              <a:t>đỏ</a:t>
            </a:r>
            <a:r>
              <a:rPr lang="vi-VN" sz="2400" b="1" dirty="0"/>
              <a:t>	   </a:t>
            </a:r>
            <a:r>
              <a:rPr lang="vi-VN" sz="2400" b="1" dirty="0" smtClean="0"/>
              <a:t>AA                          aa</a:t>
            </a:r>
            <a:endParaRPr lang="en-US" sz="2400" b="1" dirty="0"/>
          </a:p>
          <a:p>
            <a:r>
              <a:rPr lang="vi-VN" sz="2400" b="1" dirty="0" smtClean="0"/>
              <a:t>Gp</a:t>
            </a:r>
            <a:r>
              <a:rPr lang="en-US" sz="2400" b="1" dirty="0" smtClean="0"/>
              <a:t>:</a:t>
            </a:r>
            <a:r>
              <a:rPr lang="vi-VN" sz="2400" b="1" dirty="0" smtClean="0"/>
              <a:t>         </a:t>
            </a:r>
            <a:r>
              <a:rPr lang="vi-VN" sz="2400" b="1" dirty="0"/>
              <a:t>…….                    </a:t>
            </a:r>
            <a:r>
              <a:rPr lang="vi-VN" sz="2400" b="1" dirty="0" smtClean="0"/>
              <a:t> ………</a:t>
            </a:r>
            <a:endParaRPr lang="en-US" sz="2400" b="1" dirty="0" smtClean="0"/>
          </a:p>
          <a:p>
            <a:r>
              <a:rPr lang="vi-VN" sz="2400" b="1" dirty="0" smtClean="0"/>
              <a:t>F</a:t>
            </a:r>
            <a:r>
              <a:rPr lang="en-US" sz="2400" b="1" baseline="-25000" dirty="0" smtClean="0"/>
              <a:t>1:</a:t>
            </a:r>
            <a:r>
              <a:rPr lang="vi-VN" sz="2400" b="1" dirty="0" smtClean="0"/>
              <a:t>                  </a:t>
            </a:r>
            <a:r>
              <a:rPr lang="en-US" sz="2400" b="1" dirty="0" smtClean="0"/>
              <a:t>     </a:t>
            </a:r>
            <a:r>
              <a:rPr lang="vi-VN" sz="2400" b="1" dirty="0" smtClean="0"/>
              <a:t> Aa</a:t>
            </a:r>
            <a:r>
              <a:rPr lang="en-US" sz="2400" b="1" dirty="0" smtClean="0"/>
              <a:t> </a:t>
            </a:r>
            <a:r>
              <a:rPr lang="vi-VN" sz="2400" b="1" dirty="0" smtClean="0"/>
              <a:t>(Cá </a:t>
            </a:r>
            <a:r>
              <a:rPr lang="vi-VN" sz="2400" b="1" dirty="0"/>
              <a:t>mắt </a:t>
            </a:r>
            <a:r>
              <a:rPr lang="vi-VN" sz="2400" b="1" dirty="0" smtClean="0"/>
              <a:t>……)</a:t>
            </a:r>
            <a:endParaRPr lang="vi-VN" sz="2400" b="1" dirty="0"/>
          </a:p>
          <a:p>
            <a:r>
              <a:rPr lang="vi-VN" sz="2400" b="1" dirty="0" smtClean="0"/>
              <a:t>F</a:t>
            </a:r>
            <a:r>
              <a:rPr lang="en-US" sz="2400" b="1" baseline="-25000" dirty="0" smtClean="0"/>
              <a:t>1</a:t>
            </a:r>
            <a:r>
              <a:rPr lang="en-US" sz="2400" b="1" dirty="0" smtClean="0"/>
              <a:t> </a:t>
            </a:r>
            <a:r>
              <a:rPr lang="vi-VN" sz="2400" b="1" dirty="0" smtClean="0"/>
              <a:t>xF</a:t>
            </a:r>
            <a:r>
              <a:rPr lang="en-US" sz="2400" b="1" baseline="-25000" dirty="0" smtClean="0"/>
              <a:t>1</a:t>
            </a:r>
            <a:r>
              <a:rPr lang="vi-VN" sz="2400" b="1" dirty="0" smtClean="0"/>
              <a:t> </a:t>
            </a:r>
            <a:r>
              <a:rPr lang="en-US" sz="2400" b="1" dirty="0" smtClean="0"/>
              <a:t> </a:t>
            </a:r>
            <a:r>
              <a:rPr lang="vi-VN" sz="2400" b="1" dirty="0" smtClean="0"/>
              <a:t>Cá </a:t>
            </a:r>
            <a:r>
              <a:rPr lang="vi-VN" sz="2400" b="1" dirty="0"/>
              <a:t>mắt … .. </a:t>
            </a:r>
            <a:r>
              <a:rPr lang="vi-VN" sz="2400" b="1" dirty="0" smtClean="0"/>
              <a:t>x   </a:t>
            </a:r>
            <a:r>
              <a:rPr lang="vi-VN" sz="2400" b="1" dirty="0"/>
              <a:t>Cá mắt………</a:t>
            </a:r>
          </a:p>
          <a:p>
            <a:r>
              <a:rPr lang="en-US" sz="2400" b="1" dirty="0"/>
              <a:t>	 </a:t>
            </a:r>
            <a:r>
              <a:rPr lang="en-US" sz="2400" b="1" dirty="0" smtClean="0"/>
              <a:t>   </a:t>
            </a:r>
            <a:r>
              <a:rPr lang="vi-VN" sz="2400" b="1" dirty="0" smtClean="0"/>
              <a:t>Aa                      Aa</a:t>
            </a:r>
            <a:endParaRPr lang="en-US" sz="2400" b="1" dirty="0" smtClean="0"/>
          </a:p>
          <a:p>
            <a:r>
              <a:rPr lang="vi-VN" sz="2400" b="1" dirty="0" smtClean="0"/>
              <a:t>GF</a:t>
            </a:r>
            <a:r>
              <a:rPr lang="en-US" sz="2400" b="1" baseline="-25000" dirty="0"/>
              <a:t>1</a:t>
            </a:r>
            <a:r>
              <a:rPr lang="en-US" sz="2400" b="1" dirty="0" smtClean="0"/>
              <a:t>:</a:t>
            </a:r>
            <a:r>
              <a:rPr lang="vi-VN" sz="2400" b="1" dirty="0" smtClean="0"/>
              <a:t>       ………</a:t>
            </a:r>
            <a:r>
              <a:rPr lang="en-US" sz="2400" b="1" dirty="0" smtClean="0"/>
              <a:t>           . </a:t>
            </a:r>
            <a:r>
              <a:rPr lang="vi-VN" sz="2400" b="1" dirty="0" smtClean="0"/>
              <a:t>……..  </a:t>
            </a:r>
            <a:endParaRPr lang="en-US" sz="2400" b="1" dirty="0" smtClean="0"/>
          </a:p>
          <a:p>
            <a:r>
              <a:rPr lang="en-US" sz="2400" b="1" dirty="0" err="1" smtClean="0"/>
              <a:t>F</a:t>
            </a:r>
            <a:r>
              <a:rPr lang="en-US" sz="2400" b="1" baseline="-25000" dirty="0" err="1" smtClean="0"/>
              <a:t>2</a:t>
            </a:r>
            <a:r>
              <a:rPr lang="en-US" sz="2400" b="1" baseline="-25000" dirty="0"/>
              <a:t> </a:t>
            </a:r>
            <a:r>
              <a:rPr lang="en-US" sz="2400" b="1" dirty="0"/>
              <a:t>:</a:t>
            </a:r>
            <a:r>
              <a:rPr lang="en-US" sz="2400" b="1" baseline="-25000" dirty="0" smtClean="0"/>
              <a:t>         ……………………………………………….</a:t>
            </a:r>
            <a:r>
              <a:rPr lang="vi-VN" sz="2400" b="1" dirty="0" smtClean="0"/>
              <a:t>                                    </a:t>
            </a:r>
            <a:endParaRPr lang="en-US" sz="2400" b="1" dirty="0"/>
          </a:p>
        </p:txBody>
      </p:sp>
      <p:cxnSp>
        <p:nvCxnSpPr>
          <p:cNvPr id="10" name="Straight Connector 9"/>
          <p:cNvCxnSpPr/>
          <p:nvPr/>
        </p:nvCxnSpPr>
        <p:spPr>
          <a:xfrm>
            <a:off x="3581400" y="914400"/>
            <a:ext cx="0" cy="44958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9" descr="Tweety-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500"/>
            <a:ext cx="9334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14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84A37A-AFC2-4A01-80A1-FC20F2C0D5BB}" type="slidenum">
              <a:rPr lang="en-US" smtClean="0"/>
              <a:pPr/>
              <a:t>21</a:t>
            </a:fld>
            <a:endParaRPr lang="en-US"/>
          </a:p>
        </p:txBody>
      </p:sp>
      <p:sp>
        <p:nvSpPr>
          <p:cNvPr id="5" name="Rectangle 4"/>
          <p:cNvSpPr/>
          <p:nvPr/>
        </p:nvSpPr>
        <p:spPr>
          <a:xfrm>
            <a:off x="1447800" y="2438400"/>
            <a:ext cx="6172200" cy="310854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r>
              <a:rPr lang="vi-VN" sz="2800" b="1" dirty="0">
                <a:solidFill>
                  <a:srgbClr val="0070C0"/>
                </a:solidFill>
              </a:rPr>
              <a:t>Học bài: </a:t>
            </a:r>
          </a:p>
          <a:p>
            <a:pPr marL="457200" indent="-457200">
              <a:buFont typeface="Wingdings" pitchFamily="2" charset="2"/>
              <a:buChar char="v"/>
            </a:pPr>
            <a:r>
              <a:rPr lang="vi-VN" sz="2800" b="1" dirty="0" smtClean="0">
                <a:solidFill>
                  <a:srgbClr val="0070C0"/>
                </a:solidFill>
              </a:rPr>
              <a:t>Chú </a:t>
            </a:r>
            <a:r>
              <a:rPr lang="vi-VN" sz="2800" b="1" dirty="0">
                <a:solidFill>
                  <a:srgbClr val="0070C0"/>
                </a:solidFill>
              </a:rPr>
              <a:t>ý quy luật phân li của Menden.</a:t>
            </a:r>
          </a:p>
          <a:p>
            <a:pPr marL="457200" indent="-457200">
              <a:buFont typeface="Wingdings" pitchFamily="2" charset="2"/>
              <a:buChar char="v"/>
            </a:pPr>
            <a:r>
              <a:rPr lang="vi-VN" sz="2800" b="1" dirty="0" smtClean="0">
                <a:solidFill>
                  <a:srgbClr val="0070C0"/>
                </a:solidFill>
              </a:rPr>
              <a:t>Viết </a:t>
            </a:r>
            <a:r>
              <a:rPr lang="vi-VN" sz="2800" b="1" dirty="0">
                <a:solidFill>
                  <a:srgbClr val="0070C0"/>
                </a:solidFill>
              </a:rPr>
              <a:t>được sơ đồ lai và giải thích thí nghiệm. </a:t>
            </a:r>
            <a:endParaRPr lang="en-US" sz="2800" b="1" dirty="0" smtClean="0">
              <a:solidFill>
                <a:srgbClr val="0070C0"/>
              </a:solidFill>
            </a:endParaRPr>
          </a:p>
          <a:p>
            <a:r>
              <a:rPr lang="en-US" sz="2800" b="1" dirty="0" err="1" smtClean="0">
                <a:solidFill>
                  <a:srgbClr val="0070C0"/>
                </a:solidFill>
              </a:rPr>
              <a:t>Bài</a:t>
            </a:r>
            <a:r>
              <a:rPr lang="en-US" sz="2800" b="1" dirty="0" smtClean="0">
                <a:solidFill>
                  <a:srgbClr val="0070C0"/>
                </a:solidFill>
              </a:rPr>
              <a:t> </a:t>
            </a:r>
            <a:r>
              <a:rPr lang="en-US" sz="2800" b="1" dirty="0" err="1" smtClean="0">
                <a:solidFill>
                  <a:srgbClr val="0070C0"/>
                </a:solidFill>
              </a:rPr>
              <a:t>mới</a:t>
            </a:r>
            <a:r>
              <a:rPr lang="en-US" sz="2800" b="1" dirty="0" smtClean="0">
                <a:solidFill>
                  <a:srgbClr val="0070C0"/>
                </a:solidFill>
              </a:rPr>
              <a:t>: </a:t>
            </a:r>
          </a:p>
          <a:p>
            <a:pPr marL="457200" indent="-457200">
              <a:buFont typeface="Wingdings" pitchFamily="2" charset="2"/>
              <a:buChar char="v"/>
            </a:pPr>
            <a:r>
              <a:rPr lang="en-US" sz="2800" b="1" dirty="0" err="1" smtClean="0">
                <a:solidFill>
                  <a:srgbClr val="0070C0"/>
                </a:solidFill>
              </a:rPr>
              <a:t>Tìm</a:t>
            </a:r>
            <a:r>
              <a:rPr lang="en-US" sz="2800" b="1" dirty="0" smtClean="0">
                <a:solidFill>
                  <a:srgbClr val="0070C0"/>
                </a:solidFill>
              </a:rPr>
              <a:t> </a:t>
            </a:r>
            <a:r>
              <a:rPr lang="en-US" sz="2800" b="1" dirty="0" err="1" smtClean="0">
                <a:solidFill>
                  <a:srgbClr val="0070C0"/>
                </a:solidFill>
              </a:rPr>
              <a:t>hiểu</a:t>
            </a:r>
            <a:r>
              <a:rPr lang="en-US" sz="2800" b="1" dirty="0" smtClean="0">
                <a:solidFill>
                  <a:srgbClr val="0070C0"/>
                </a:solidFill>
              </a:rPr>
              <a:t> Lai </a:t>
            </a:r>
            <a:r>
              <a:rPr lang="en-US" sz="2800" b="1" dirty="0" err="1" smtClean="0">
                <a:solidFill>
                  <a:srgbClr val="0070C0"/>
                </a:solidFill>
              </a:rPr>
              <a:t>một</a:t>
            </a:r>
            <a:r>
              <a:rPr lang="en-US" sz="2800" b="1" dirty="0" smtClean="0">
                <a:solidFill>
                  <a:srgbClr val="0070C0"/>
                </a:solidFill>
              </a:rPr>
              <a:t> </a:t>
            </a:r>
            <a:r>
              <a:rPr lang="en-US" sz="2800" b="1" dirty="0" err="1" smtClean="0">
                <a:solidFill>
                  <a:srgbClr val="0070C0"/>
                </a:solidFill>
              </a:rPr>
              <a:t>cặp</a:t>
            </a:r>
            <a:r>
              <a:rPr lang="en-US" sz="2800" b="1" dirty="0" smtClean="0">
                <a:solidFill>
                  <a:srgbClr val="0070C0"/>
                </a:solidFill>
              </a:rPr>
              <a:t> </a:t>
            </a:r>
            <a:r>
              <a:rPr lang="en-US" sz="2800" b="1" dirty="0" err="1" smtClean="0">
                <a:solidFill>
                  <a:srgbClr val="0070C0"/>
                </a:solidFill>
              </a:rPr>
              <a:t>tính</a:t>
            </a:r>
            <a:r>
              <a:rPr lang="en-US" sz="2800" b="1" dirty="0" smtClean="0">
                <a:solidFill>
                  <a:srgbClr val="0070C0"/>
                </a:solidFill>
              </a:rPr>
              <a:t> </a:t>
            </a:r>
            <a:r>
              <a:rPr lang="en-US" sz="2800" b="1" dirty="0" err="1" smtClean="0">
                <a:solidFill>
                  <a:srgbClr val="0070C0"/>
                </a:solidFill>
              </a:rPr>
              <a:t>trạng</a:t>
            </a:r>
            <a:r>
              <a:rPr lang="en-US" sz="2800" b="1" dirty="0" smtClean="0">
                <a:solidFill>
                  <a:srgbClr val="0070C0"/>
                </a:solidFill>
              </a:rPr>
              <a:t> (</a:t>
            </a:r>
            <a:r>
              <a:rPr lang="en-US" sz="2800" b="1" dirty="0" err="1" smtClean="0">
                <a:solidFill>
                  <a:srgbClr val="0070C0"/>
                </a:solidFill>
              </a:rPr>
              <a:t>tiếp</a:t>
            </a:r>
            <a:r>
              <a:rPr lang="en-US" sz="2800" b="1" dirty="0" smtClean="0">
                <a:solidFill>
                  <a:srgbClr val="0070C0"/>
                </a:solidFill>
              </a:rPr>
              <a:t> </a:t>
            </a:r>
            <a:r>
              <a:rPr lang="en-US" sz="2800" b="1" dirty="0" err="1" smtClean="0">
                <a:solidFill>
                  <a:srgbClr val="0070C0"/>
                </a:solidFill>
              </a:rPr>
              <a:t>theo</a:t>
            </a:r>
            <a:r>
              <a:rPr lang="en-US" sz="2800" b="1" dirty="0" smtClean="0">
                <a:solidFill>
                  <a:srgbClr val="0070C0"/>
                </a:solidFill>
              </a:rPr>
              <a:t>)</a:t>
            </a:r>
            <a:r>
              <a:rPr lang="vi-VN" sz="2800" b="1" dirty="0">
                <a:solidFill>
                  <a:srgbClr val="0070C0"/>
                </a:solidFill>
              </a:rPr>
              <a:t>	</a:t>
            </a:r>
            <a:endParaRPr lang="en-US" sz="2800" b="1" dirty="0">
              <a:solidFill>
                <a:srgbClr val="0070C0"/>
              </a:solidFill>
            </a:endParaRPr>
          </a:p>
        </p:txBody>
      </p:sp>
      <p:sp>
        <p:nvSpPr>
          <p:cNvPr id="6" name="Rectangle 5"/>
          <p:cNvSpPr/>
          <p:nvPr/>
        </p:nvSpPr>
        <p:spPr>
          <a:xfrm>
            <a:off x="1301284" y="838200"/>
            <a:ext cx="6465231" cy="923330"/>
          </a:xfrm>
          <a:prstGeom prst="rect">
            <a:avLst/>
          </a:prstGeom>
          <a:blipFill>
            <a:blip r:embed="rId2"/>
            <a:tile tx="0" ty="0" sx="100000" sy="100000" flip="none" algn="tl"/>
          </a:blipFill>
          <a:ln w="28575">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Hướng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dẫn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nhà</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23" descr="Moon-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521543"/>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223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Hinh nen\6976369631_c17917d620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images (4).jpg"/>
          <p:cNvPicPr>
            <a:picLocks noChangeAspect="1" noChangeArrowheads="1"/>
          </p:cNvPicPr>
          <p:nvPr/>
        </p:nvPicPr>
        <p:blipFill rotWithShape="1">
          <a:blip r:embed="rId3">
            <a:extLst>
              <a:ext uri="{28A0092B-C50C-407E-A947-70E740481C1C}">
                <a14:useLocalDpi xmlns:a14="http://schemas.microsoft.com/office/drawing/2010/main" val="0"/>
              </a:ext>
            </a:extLst>
          </a:blip>
          <a:srcRect b="7061"/>
          <a:stretch/>
        </p:blipFill>
        <p:spPr bwMode="auto">
          <a:xfrm>
            <a:off x="152400" y="152400"/>
            <a:ext cx="5181600" cy="6705600"/>
          </a:xfrm>
          <a:prstGeom prst="ellipse">
            <a:avLst/>
          </a:prstGeom>
          <a:ln>
            <a:solidFill>
              <a:schemeClr val="accent6">
                <a:lumMod val="60000"/>
                <a:lumOff val="40000"/>
              </a:schemeClr>
            </a:solid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1240472"/>
            <a:ext cx="3672095" cy="304698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2.</a:t>
            </a:r>
          </a:p>
          <a:p>
            <a:pPr algn="ctr"/>
            <a:endPar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LAI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MỘT</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TÍNH</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TRẠNG</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454" y="60011"/>
            <a:ext cx="1806546" cy="236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A84A37A-AFC2-4A01-80A1-FC20F2C0D5BB}" type="slidenum">
              <a:rPr lang="en-US" smtClean="0"/>
              <a:pPr/>
              <a:t>3</a:t>
            </a:fld>
            <a:endParaRPr lang="en-US"/>
          </a:p>
        </p:txBody>
      </p:sp>
    </p:spTree>
    <p:extLst>
      <p:ext uri="{BB962C8B-B14F-4D97-AF65-F5344CB8AC3E}">
        <p14:creationId xmlns:p14="http://schemas.microsoft.com/office/powerpoint/2010/main" val="12376731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E:\Hinh nen\hinh-nen-dep-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3334" cy="6872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3216"/>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Picture 49" descr="So do thu phan nhan tao tren hoa dau Ha 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3879"/>
            <a:ext cx="6707188" cy="47047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OLORBAR"/>
          <p:cNvPicPr preferRelativeResize="0">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7397" y="726060"/>
            <a:ext cx="6856412"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nip Diagonal Corner Rectangle 8"/>
          <p:cNvSpPr/>
          <p:nvPr/>
        </p:nvSpPr>
        <p:spPr>
          <a:xfrm>
            <a:off x="7162800" y="1057721"/>
            <a:ext cx="1447800" cy="4935921"/>
          </a:xfrm>
          <a:prstGeom prst="snip2DiagRect">
            <a:avLst/>
          </a:prstGeom>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C00000"/>
                </a:solidFill>
                <a:latin typeface="Times New Roman" pitchFamily="18" charset="0"/>
                <a:cs typeface="Times New Roman" pitchFamily="18" charset="0"/>
              </a:rPr>
              <a:t>Quan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hình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và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thông</a:t>
            </a:r>
            <a:r>
              <a:rPr lang="en-US" sz="2400" b="1" dirty="0" smtClean="0">
                <a:solidFill>
                  <a:srgbClr val="C00000"/>
                </a:solidFill>
                <a:latin typeface="Times New Roman" pitchFamily="18" charset="0"/>
                <a:cs typeface="Times New Roman" pitchFamily="18" charset="0"/>
              </a:rPr>
              <a:t> tin </a:t>
            </a:r>
            <a:r>
              <a:rPr lang="en-US" sz="2400" b="1" dirty="0" err="1" smtClean="0">
                <a:solidFill>
                  <a:srgbClr val="C00000"/>
                </a:solidFill>
                <a:latin typeface="Times New Roman" pitchFamily="18" charset="0"/>
                <a:cs typeface="Times New Roman" pitchFamily="18" charset="0"/>
              </a:rPr>
              <a:t>SGK</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thảo</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luận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trả</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lời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câu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hỏi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sau</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4</a:t>
            </a:fld>
            <a:endParaRPr lang="en-US"/>
          </a:p>
        </p:txBody>
      </p:sp>
    </p:spTree>
    <p:extLst>
      <p:ext uri="{BB962C8B-B14F-4D97-AF65-F5344CB8AC3E}">
        <p14:creationId xmlns:p14="http://schemas.microsoft.com/office/powerpoint/2010/main" val="1239746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E:\Hinh nen\hinh-nen-dep-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01"/>
            <a:ext cx="9163334" cy="6872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OLORBAR"/>
          <p:cNvPicPr preferRelativeResize="0">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37397" y="726060"/>
            <a:ext cx="6856412"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3216"/>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TextBox 1"/>
          <p:cNvSpPr txBox="1"/>
          <p:nvPr/>
        </p:nvSpPr>
        <p:spPr>
          <a:xfrm>
            <a:off x="5290782" y="1219200"/>
            <a:ext cx="3829334" cy="5262979"/>
          </a:xfrm>
          <a:prstGeom prst="rect">
            <a:avLst/>
          </a:prstGeom>
          <a:blipFill>
            <a:blip r:embed="rId4"/>
            <a:tile tx="0" ty="0" sx="100000" sy="100000" flip="none" algn="tl"/>
          </a:blip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err="1" smtClean="0">
                <a:solidFill>
                  <a:srgbClr val="0070C0"/>
                </a:solidFill>
                <a:latin typeface="Times New Roman" pitchFamily="18" charset="0"/>
                <a:cs typeface="Times New Roman" pitchFamily="18" charset="0"/>
              </a:rPr>
              <a:t>Câu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hỏi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thảo</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luận</a:t>
            </a:r>
            <a:r>
              <a:rPr lang="en-US"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1. </a:t>
            </a:r>
            <a:r>
              <a:rPr lang="en-US" sz="2800" b="1" dirty="0" err="1" smtClean="0">
                <a:solidFill>
                  <a:srgbClr val="0070C0"/>
                </a:solidFill>
                <a:latin typeface="Times New Roman" pitchFamily="18" charset="0"/>
                <a:cs typeface="Times New Roman" pitchFamily="18" charset="0"/>
              </a:rPr>
              <a:t>Đặc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điểm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hoa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cây</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đậu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Lan</a:t>
            </a:r>
            <a:r>
              <a:rPr lang="en-US"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Điều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để</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kết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thí</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nghiệm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chính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xác</a:t>
            </a:r>
            <a:r>
              <a:rPr lang="en-US"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3.</a:t>
            </a:r>
            <a:r>
              <a:rPr lang="vi-VN" sz="2800" b="1" dirty="0">
                <a:solidFill>
                  <a:srgbClr val="0070C0"/>
                </a:solidFill>
              </a:rPr>
              <a:t> </a:t>
            </a:r>
            <a:r>
              <a:rPr lang="vi-VN" sz="2800" b="1" dirty="0">
                <a:solidFill>
                  <a:srgbClr val="0070C0"/>
                </a:solidFill>
                <a:latin typeface="+mj-lt"/>
              </a:rPr>
              <a:t>Các yêu cầu đối với đối tượng nghiên cứu di truyền của Menden </a:t>
            </a:r>
            <a:r>
              <a:rPr lang="vi-VN" sz="2800" b="1" dirty="0" smtClean="0">
                <a:solidFill>
                  <a:srgbClr val="0070C0"/>
                </a:solidFill>
                <a:latin typeface="+mj-lt"/>
              </a:rPr>
              <a:t>?</a:t>
            </a:r>
            <a:endParaRPr lang="en-US" sz="2800" b="1" dirty="0" smtClean="0">
              <a:solidFill>
                <a:srgbClr val="0070C0"/>
              </a:solidFill>
              <a:latin typeface="+mj-lt"/>
            </a:endParaRPr>
          </a:p>
          <a:p>
            <a:r>
              <a:rPr lang="en-US" sz="2800" b="1" dirty="0" smtClean="0">
                <a:solidFill>
                  <a:srgbClr val="0070C0"/>
                </a:solidFill>
                <a:latin typeface="Times New Roman" pitchFamily="18" charset="0"/>
                <a:cs typeface="Times New Roman" pitchFamily="18" charset="0"/>
              </a:rPr>
              <a:t>4. </a:t>
            </a:r>
            <a:r>
              <a:rPr lang="en-US" sz="2800" b="1" dirty="0" err="1" smtClean="0">
                <a:solidFill>
                  <a:srgbClr val="0070C0"/>
                </a:solidFill>
                <a:latin typeface="Times New Roman" pitchFamily="18" charset="0"/>
                <a:cs typeface="Times New Roman" pitchFamily="18" charset="0"/>
              </a:rPr>
              <a:t>Mô</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thí</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nghiệm</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Menden.</a:t>
            </a:r>
            <a:endParaRPr lang="vi-VN" sz="2800" b="1" dirty="0">
              <a:solidFill>
                <a:srgbClr val="0070C0"/>
              </a:solidFill>
              <a:latin typeface="Times New Roman" pitchFamily="18" charset="0"/>
              <a:cs typeface="Times New Roman" pitchFamily="18" charset="0"/>
            </a:endParaRPr>
          </a:p>
          <a:p>
            <a:endParaRPr lang="en-US" sz="2800" b="1" dirty="0">
              <a:solidFill>
                <a:srgbClr val="0070C0"/>
              </a:solidFill>
              <a:latin typeface="Times New Roman" pitchFamily="18" charset="0"/>
              <a:cs typeface="Times New Roman" pitchFamily="18" charset="0"/>
            </a:endParaRPr>
          </a:p>
        </p:txBody>
      </p:sp>
      <p:pic>
        <p:nvPicPr>
          <p:cNvPr id="6" name="Picture 49" descr="So do thu phan nhan tao tren hoa dau Ha 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1" y="1219200"/>
            <a:ext cx="5108604" cy="35834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Cloud 6"/>
          <p:cNvSpPr/>
          <p:nvPr/>
        </p:nvSpPr>
        <p:spPr>
          <a:xfrm>
            <a:off x="2479135" y="5105400"/>
            <a:ext cx="2667000" cy="1219200"/>
          </a:xfrm>
          <a:prstGeom prst="cloud">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solidFill>
                  <a:srgbClr val="C00000"/>
                </a:solidFill>
                <a:latin typeface="Times New Roman" pitchFamily="18" charset="0"/>
                <a:cs typeface="Times New Roman" pitchFamily="18" charset="0"/>
              </a:rPr>
              <a:t>Thảo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luận</a:t>
            </a:r>
            <a:r>
              <a:rPr lang="en-US" sz="2800" dirty="0" smtClean="0">
                <a:solidFill>
                  <a:srgbClr val="C00000"/>
                </a:solidFill>
                <a:latin typeface="Times New Roman" pitchFamily="18" charset="0"/>
                <a:cs typeface="Times New Roman" pitchFamily="18" charset="0"/>
              </a:rPr>
              <a:t> 3 </a:t>
            </a:r>
            <a:r>
              <a:rPr lang="en-US" sz="2800" dirty="0" err="1" smtClean="0">
                <a:solidFill>
                  <a:srgbClr val="C00000"/>
                </a:solidFill>
                <a:latin typeface="Times New Roman" pitchFamily="18" charset="0"/>
                <a:cs typeface="Times New Roman" pitchFamily="18" charset="0"/>
              </a:rPr>
              <a:t>phút</a:t>
            </a:r>
            <a:endParaRPr lang="en-US" sz="2800" dirty="0">
              <a:solidFill>
                <a:srgbClr val="C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5</a:t>
            </a:fld>
            <a:endParaRPr lang="en-US"/>
          </a:p>
        </p:txBody>
      </p:sp>
    </p:spTree>
    <p:extLst>
      <p:ext uri="{BB962C8B-B14F-4D97-AF65-F5344CB8AC3E}">
        <p14:creationId xmlns:p14="http://schemas.microsoft.com/office/powerpoint/2010/main" val="2689382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3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Hinh nen\hinh-nen-dep-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417"/>
            <a:ext cx="9163334" cy="68725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3683" y="912044"/>
            <a:ext cx="8896634" cy="5262979"/>
          </a:xfrm>
          <a:prstGeom prst="rect">
            <a:avLst/>
          </a:prstGeom>
          <a:effectLst>
            <a:innerShdw blurRad="63500" dist="50800" dir="81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smtClean="0"/>
              <a:t> </a:t>
            </a:r>
            <a:r>
              <a:rPr lang="en-US" sz="2400" dirty="0" smtClean="0"/>
              <a:t>	</a:t>
            </a:r>
            <a:r>
              <a:rPr lang="vi-VN" sz="2400" b="1" dirty="0" smtClean="0">
                <a:latin typeface="+mj-lt"/>
              </a:rPr>
              <a:t>Khoanh </a:t>
            </a:r>
            <a:r>
              <a:rPr lang="vi-VN" sz="2400" b="1" dirty="0">
                <a:latin typeface="+mj-lt"/>
              </a:rPr>
              <a:t>tròn vào câu trả lời đúng nhất </a:t>
            </a:r>
          </a:p>
          <a:p>
            <a:pPr algn="just"/>
            <a:r>
              <a:rPr lang="en-US" sz="2400" b="1" dirty="0" smtClean="0">
                <a:latin typeface="+mj-lt"/>
              </a:rPr>
              <a:t>	</a:t>
            </a:r>
            <a:r>
              <a:rPr lang="vi-VN" sz="2400" b="1" dirty="0" smtClean="0">
                <a:latin typeface="+mj-lt"/>
              </a:rPr>
              <a:t>1</a:t>
            </a:r>
            <a:r>
              <a:rPr lang="en-US" sz="2400" b="1" dirty="0" smtClean="0">
                <a:latin typeface="+mj-lt"/>
              </a:rPr>
              <a:t>.</a:t>
            </a:r>
            <a:r>
              <a:rPr lang="vi-VN" sz="2400" b="1" dirty="0" smtClean="0">
                <a:latin typeface="+mj-lt"/>
              </a:rPr>
              <a:t> </a:t>
            </a:r>
            <a:r>
              <a:rPr lang="vi-VN" sz="2400" b="1" dirty="0">
                <a:latin typeface="+mj-lt"/>
              </a:rPr>
              <a:t>Đặc điểm cấu tạo của hoa đậu Hà Lan</a:t>
            </a:r>
          </a:p>
          <a:p>
            <a:pPr algn="just"/>
            <a:r>
              <a:rPr lang="vi-VN" sz="2400" b="1" dirty="0">
                <a:latin typeface="+mj-lt"/>
              </a:rPr>
              <a:t>	</a:t>
            </a:r>
            <a:r>
              <a:rPr lang="en-US" sz="2400" b="1" dirty="0" smtClean="0">
                <a:latin typeface="+mj-lt"/>
              </a:rPr>
              <a:t>	</a:t>
            </a:r>
            <a:r>
              <a:rPr lang="vi-VN" sz="2400" b="1" dirty="0" smtClean="0">
                <a:solidFill>
                  <a:srgbClr val="0070C0"/>
                </a:solidFill>
                <a:latin typeface="+mj-lt"/>
              </a:rPr>
              <a:t>a</a:t>
            </a:r>
            <a:r>
              <a:rPr lang="vi-VN" sz="2400" b="1" dirty="0">
                <a:solidFill>
                  <a:srgbClr val="0070C0"/>
                </a:solidFill>
                <a:latin typeface="+mj-lt"/>
              </a:rPr>
              <a:t>) Lưỡng tính </a:t>
            </a:r>
          </a:p>
          <a:p>
            <a:pPr algn="just"/>
            <a:r>
              <a:rPr lang="vi-VN" sz="2400" b="1" dirty="0">
                <a:solidFill>
                  <a:srgbClr val="0070C0"/>
                </a:solidFill>
                <a:latin typeface="+mj-lt"/>
              </a:rPr>
              <a:t>	</a:t>
            </a:r>
            <a:r>
              <a:rPr lang="en-US" sz="2400" b="1" dirty="0" smtClean="0">
                <a:solidFill>
                  <a:srgbClr val="0070C0"/>
                </a:solidFill>
                <a:latin typeface="+mj-lt"/>
              </a:rPr>
              <a:t>	</a:t>
            </a:r>
            <a:r>
              <a:rPr lang="vi-VN" sz="2400" b="1" dirty="0" smtClean="0">
                <a:solidFill>
                  <a:srgbClr val="0070C0"/>
                </a:solidFill>
                <a:latin typeface="+mj-lt"/>
              </a:rPr>
              <a:t>b</a:t>
            </a:r>
            <a:r>
              <a:rPr lang="vi-VN" sz="2400" b="1" dirty="0">
                <a:solidFill>
                  <a:srgbClr val="0070C0"/>
                </a:solidFill>
                <a:latin typeface="+mj-lt"/>
              </a:rPr>
              <a:t>) Tự thụ phấn </a:t>
            </a:r>
          </a:p>
          <a:p>
            <a:pPr algn="just"/>
            <a:r>
              <a:rPr lang="vi-VN" sz="2400" b="1" dirty="0">
                <a:latin typeface="+mj-lt"/>
              </a:rPr>
              <a:t>	</a:t>
            </a:r>
            <a:r>
              <a:rPr lang="en-US" sz="2400" b="1" dirty="0" smtClean="0">
                <a:latin typeface="+mj-lt"/>
              </a:rPr>
              <a:t>	</a:t>
            </a:r>
            <a:r>
              <a:rPr lang="vi-VN" sz="2400" b="1" dirty="0" smtClean="0">
                <a:solidFill>
                  <a:srgbClr val="0070C0"/>
                </a:solidFill>
                <a:latin typeface="+mj-lt"/>
              </a:rPr>
              <a:t>c)</a:t>
            </a:r>
            <a:r>
              <a:rPr lang="en-US" sz="2400" b="1" dirty="0" smtClean="0">
                <a:solidFill>
                  <a:srgbClr val="0070C0"/>
                </a:solidFill>
                <a:latin typeface="+mj-lt"/>
              </a:rPr>
              <a:t> </a:t>
            </a:r>
            <a:r>
              <a:rPr lang="vi-VN" sz="2400" b="1" dirty="0" smtClean="0">
                <a:solidFill>
                  <a:srgbClr val="0070C0"/>
                </a:solidFill>
                <a:latin typeface="+mj-lt"/>
              </a:rPr>
              <a:t>Lưỡng </a:t>
            </a:r>
            <a:r>
              <a:rPr lang="vi-VN" sz="2400" b="1" dirty="0">
                <a:solidFill>
                  <a:srgbClr val="0070C0"/>
                </a:solidFill>
                <a:latin typeface="+mj-lt"/>
              </a:rPr>
              <a:t>tính và tự thụ phấn nghiêm ngặt</a:t>
            </a:r>
          </a:p>
          <a:p>
            <a:pPr algn="just"/>
            <a:r>
              <a:rPr lang="vi-VN" sz="2400" b="1" dirty="0">
                <a:latin typeface="+mj-lt"/>
              </a:rPr>
              <a:t>	</a:t>
            </a:r>
            <a:r>
              <a:rPr lang="vi-VN" sz="2400" b="1" dirty="0" smtClean="0">
                <a:latin typeface="+mj-lt"/>
              </a:rPr>
              <a:t>2</a:t>
            </a:r>
            <a:r>
              <a:rPr lang="en-US" sz="2400" b="1" dirty="0" smtClean="0">
                <a:latin typeface="+mj-lt"/>
              </a:rPr>
              <a:t>.</a:t>
            </a:r>
            <a:r>
              <a:rPr lang="vi-VN" sz="2400" b="1" dirty="0" smtClean="0">
                <a:latin typeface="+mj-lt"/>
              </a:rPr>
              <a:t> </a:t>
            </a:r>
            <a:r>
              <a:rPr lang="vi-VN" sz="2400" b="1" dirty="0">
                <a:latin typeface="+mj-lt"/>
              </a:rPr>
              <a:t>Yêu cầu đối tượng nghiên cứu cần có  của thí nghiệm :</a:t>
            </a:r>
          </a:p>
          <a:p>
            <a:pPr algn="just"/>
            <a:r>
              <a:rPr lang="vi-VN" sz="2400" b="1" dirty="0">
                <a:latin typeface="+mj-lt"/>
              </a:rPr>
              <a:t>	</a:t>
            </a:r>
            <a:r>
              <a:rPr lang="en-US" sz="2400" b="1" dirty="0" smtClean="0">
                <a:latin typeface="+mj-lt"/>
              </a:rPr>
              <a:t>	</a:t>
            </a:r>
            <a:r>
              <a:rPr lang="vi-VN" sz="2400" b="1" dirty="0" smtClean="0">
                <a:solidFill>
                  <a:srgbClr val="0070C0"/>
                </a:solidFill>
                <a:latin typeface="+mj-lt"/>
              </a:rPr>
              <a:t>a)</a:t>
            </a:r>
            <a:r>
              <a:rPr lang="en-US" sz="2400" b="1" dirty="0" smtClean="0">
                <a:solidFill>
                  <a:srgbClr val="0070C0"/>
                </a:solidFill>
                <a:latin typeface="+mj-lt"/>
              </a:rPr>
              <a:t> </a:t>
            </a:r>
            <a:r>
              <a:rPr lang="vi-VN" sz="2400" b="1" dirty="0" smtClean="0">
                <a:solidFill>
                  <a:srgbClr val="0070C0"/>
                </a:solidFill>
                <a:latin typeface="+mj-lt"/>
              </a:rPr>
              <a:t>Bố,mẹ </a:t>
            </a:r>
            <a:r>
              <a:rPr lang="vi-VN" sz="2400" b="1" dirty="0">
                <a:solidFill>
                  <a:srgbClr val="0070C0"/>
                </a:solidFill>
                <a:latin typeface="+mj-lt"/>
              </a:rPr>
              <a:t>thuần chủng </a:t>
            </a:r>
          </a:p>
          <a:p>
            <a:pPr algn="just"/>
            <a:r>
              <a:rPr lang="vi-VN" sz="2400" b="1" dirty="0">
                <a:solidFill>
                  <a:srgbClr val="0070C0"/>
                </a:solidFill>
                <a:latin typeface="+mj-lt"/>
              </a:rPr>
              <a:t>	</a:t>
            </a:r>
            <a:r>
              <a:rPr lang="en-US" sz="2400" b="1" dirty="0" smtClean="0">
                <a:solidFill>
                  <a:srgbClr val="0070C0"/>
                </a:solidFill>
                <a:latin typeface="+mj-lt"/>
              </a:rPr>
              <a:t>	</a:t>
            </a:r>
            <a:r>
              <a:rPr lang="vi-VN" sz="2400" b="1" dirty="0" smtClean="0">
                <a:solidFill>
                  <a:srgbClr val="0070C0"/>
                </a:solidFill>
                <a:latin typeface="+mj-lt"/>
              </a:rPr>
              <a:t>b</a:t>
            </a:r>
            <a:r>
              <a:rPr lang="vi-VN" sz="2400" b="1" dirty="0">
                <a:solidFill>
                  <a:srgbClr val="0070C0"/>
                </a:solidFill>
                <a:latin typeface="+mj-lt"/>
              </a:rPr>
              <a:t>) Bố mẹ khác nhau về 1 cặp tính trạng tương phản</a:t>
            </a:r>
          </a:p>
          <a:p>
            <a:pPr algn="just"/>
            <a:r>
              <a:rPr lang="vi-VN" sz="2400" b="1" dirty="0">
                <a:solidFill>
                  <a:srgbClr val="0070C0"/>
                </a:solidFill>
                <a:latin typeface="+mj-lt"/>
              </a:rPr>
              <a:t>	</a:t>
            </a:r>
            <a:r>
              <a:rPr lang="en-US" sz="2400" b="1" dirty="0" smtClean="0">
                <a:solidFill>
                  <a:srgbClr val="0070C0"/>
                </a:solidFill>
                <a:latin typeface="+mj-lt"/>
              </a:rPr>
              <a:t>	</a:t>
            </a:r>
            <a:r>
              <a:rPr lang="vi-VN" sz="2400" b="1" dirty="0" smtClean="0">
                <a:solidFill>
                  <a:srgbClr val="0070C0"/>
                </a:solidFill>
                <a:latin typeface="+mj-lt"/>
              </a:rPr>
              <a:t>c)</a:t>
            </a:r>
            <a:r>
              <a:rPr lang="en-US" sz="2400" b="1" dirty="0" smtClean="0">
                <a:solidFill>
                  <a:srgbClr val="0070C0"/>
                </a:solidFill>
                <a:latin typeface="+mj-lt"/>
              </a:rPr>
              <a:t> </a:t>
            </a:r>
            <a:r>
              <a:rPr lang="vi-VN" sz="2400" b="1" dirty="0" smtClean="0">
                <a:solidFill>
                  <a:srgbClr val="0070C0"/>
                </a:solidFill>
                <a:latin typeface="+mj-lt"/>
              </a:rPr>
              <a:t>Bố </a:t>
            </a:r>
            <a:r>
              <a:rPr lang="vi-VN" sz="2400" b="1" dirty="0">
                <a:solidFill>
                  <a:srgbClr val="0070C0"/>
                </a:solidFill>
                <a:latin typeface="+mj-lt"/>
              </a:rPr>
              <a:t>mẹ khác nhau về các tính trạng tương phản</a:t>
            </a:r>
          </a:p>
          <a:p>
            <a:pPr algn="just"/>
            <a:r>
              <a:rPr lang="vi-VN" sz="2400" b="1" dirty="0">
                <a:latin typeface="+mj-lt"/>
              </a:rPr>
              <a:t>	</a:t>
            </a:r>
            <a:r>
              <a:rPr lang="vi-VN" sz="2400" b="1" dirty="0" smtClean="0">
                <a:latin typeface="+mj-lt"/>
              </a:rPr>
              <a:t>3</a:t>
            </a:r>
            <a:r>
              <a:rPr lang="en-US" sz="2400" b="1" dirty="0" smtClean="0">
                <a:latin typeface="+mj-lt"/>
              </a:rPr>
              <a:t>.</a:t>
            </a:r>
            <a:r>
              <a:rPr lang="vi-VN" sz="2400" b="1" dirty="0" smtClean="0">
                <a:latin typeface="+mj-lt"/>
              </a:rPr>
              <a:t> </a:t>
            </a:r>
            <a:r>
              <a:rPr lang="vi-VN" sz="2400" b="1" dirty="0">
                <a:latin typeface="+mj-lt"/>
              </a:rPr>
              <a:t>Điều kiện để kết quả thí nghiệm thu được là chính </a:t>
            </a:r>
            <a:r>
              <a:rPr lang="vi-VN" sz="2400" b="1" dirty="0" smtClean="0">
                <a:latin typeface="+mj-lt"/>
              </a:rPr>
              <a:t>xác?</a:t>
            </a:r>
            <a:endParaRPr lang="vi-VN" sz="2400" b="1" dirty="0">
              <a:latin typeface="+mj-lt"/>
            </a:endParaRPr>
          </a:p>
          <a:p>
            <a:pPr algn="just"/>
            <a:r>
              <a:rPr lang="vi-VN" sz="2400" b="1" dirty="0">
                <a:latin typeface="+mj-lt"/>
              </a:rPr>
              <a:t>	</a:t>
            </a:r>
            <a:r>
              <a:rPr lang="en-US" sz="2400" b="1" dirty="0" smtClean="0">
                <a:latin typeface="+mj-lt"/>
              </a:rPr>
              <a:t>	</a:t>
            </a:r>
            <a:r>
              <a:rPr lang="vi-VN" sz="2400" b="1" dirty="0" smtClean="0">
                <a:solidFill>
                  <a:srgbClr val="0070C0"/>
                </a:solidFill>
                <a:latin typeface="+mj-lt"/>
              </a:rPr>
              <a:t>a)</a:t>
            </a:r>
            <a:r>
              <a:rPr lang="en-US" sz="2400" b="1" dirty="0" smtClean="0">
                <a:solidFill>
                  <a:srgbClr val="0070C0"/>
                </a:solidFill>
                <a:latin typeface="+mj-lt"/>
              </a:rPr>
              <a:t> </a:t>
            </a:r>
            <a:r>
              <a:rPr lang="vi-VN" sz="2400" b="1" dirty="0" smtClean="0">
                <a:solidFill>
                  <a:srgbClr val="0070C0"/>
                </a:solidFill>
                <a:latin typeface="+mj-lt"/>
              </a:rPr>
              <a:t>Thực </a:t>
            </a:r>
            <a:r>
              <a:rPr lang="vi-VN" sz="2400" b="1" dirty="0">
                <a:solidFill>
                  <a:srgbClr val="0070C0"/>
                </a:solidFill>
                <a:latin typeface="+mj-lt"/>
              </a:rPr>
              <a:t>hiện 1 lần 1 cách </a:t>
            </a:r>
            <a:r>
              <a:rPr lang="vi-VN" sz="2400" b="1" dirty="0" smtClean="0">
                <a:solidFill>
                  <a:srgbClr val="0070C0"/>
                </a:solidFill>
                <a:latin typeface="+mj-lt"/>
              </a:rPr>
              <a:t>t</a:t>
            </a:r>
            <a:r>
              <a:rPr lang="en-US" sz="2400" b="1" dirty="0">
                <a:solidFill>
                  <a:srgbClr val="0070C0"/>
                </a:solidFill>
                <a:latin typeface="+mj-lt"/>
              </a:rPr>
              <a:t>ỉ</a:t>
            </a:r>
            <a:r>
              <a:rPr lang="vi-VN" sz="2400" b="1" dirty="0" smtClean="0">
                <a:solidFill>
                  <a:srgbClr val="0070C0"/>
                </a:solidFill>
                <a:latin typeface="+mj-lt"/>
              </a:rPr>
              <a:t> m</a:t>
            </a:r>
            <a:r>
              <a:rPr lang="en-US" sz="2400" b="1" dirty="0">
                <a:solidFill>
                  <a:srgbClr val="0070C0"/>
                </a:solidFill>
                <a:latin typeface="+mj-lt"/>
              </a:rPr>
              <a:t>ỉ</a:t>
            </a:r>
            <a:endParaRPr lang="vi-VN" sz="2400" b="1" dirty="0">
              <a:solidFill>
                <a:srgbClr val="0070C0"/>
              </a:solidFill>
              <a:latin typeface="+mj-lt"/>
            </a:endParaRPr>
          </a:p>
          <a:p>
            <a:pPr algn="just"/>
            <a:r>
              <a:rPr lang="vi-VN" sz="2400" b="1" dirty="0">
                <a:solidFill>
                  <a:srgbClr val="0070C0"/>
                </a:solidFill>
                <a:latin typeface="+mj-lt"/>
              </a:rPr>
              <a:t>	</a:t>
            </a:r>
            <a:r>
              <a:rPr lang="en-US" sz="2400" b="1" dirty="0" smtClean="0">
                <a:solidFill>
                  <a:srgbClr val="0070C0"/>
                </a:solidFill>
                <a:latin typeface="+mj-lt"/>
              </a:rPr>
              <a:t>	</a:t>
            </a:r>
            <a:r>
              <a:rPr lang="vi-VN" sz="2400" b="1" dirty="0" smtClean="0">
                <a:solidFill>
                  <a:srgbClr val="0070C0"/>
                </a:solidFill>
                <a:latin typeface="+mj-lt"/>
              </a:rPr>
              <a:t>b</a:t>
            </a:r>
            <a:r>
              <a:rPr lang="vi-VN" sz="2400" b="1" dirty="0">
                <a:solidFill>
                  <a:srgbClr val="0070C0"/>
                </a:solidFill>
                <a:latin typeface="+mj-lt"/>
              </a:rPr>
              <a:t>) Thực hiện 1 số lần </a:t>
            </a:r>
          </a:p>
          <a:p>
            <a:pPr algn="just"/>
            <a:r>
              <a:rPr lang="vi-VN" sz="2400" b="1" dirty="0">
                <a:solidFill>
                  <a:srgbClr val="0070C0"/>
                </a:solidFill>
                <a:latin typeface="+mj-lt"/>
              </a:rPr>
              <a:t>	</a:t>
            </a:r>
            <a:r>
              <a:rPr lang="en-US" sz="2400" b="1" dirty="0" smtClean="0">
                <a:solidFill>
                  <a:srgbClr val="0070C0"/>
                </a:solidFill>
                <a:latin typeface="+mj-lt"/>
              </a:rPr>
              <a:t>	</a:t>
            </a:r>
            <a:r>
              <a:rPr lang="vi-VN" sz="2400" b="1" dirty="0" smtClean="0">
                <a:solidFill>
                  <a:srgbClr val="0070C0"/>
                </a:solidFill>
                <a:latin typeface="+mj-lt"/>
              </a:rPr>
              <a:t>c</a:t>
            </a:r>
            <a:r>
              <a:rPr lang="vi-VN" sz="2400" b="1" dirty="0">
                <a:solidFill>
                  <a:srgbClr val="0070C0"/>
                </a:solidFill>
                <a:latin typeface="+mj-lt"/>
              </a:rPr>
              <a:t>) Thực hiện nhiều lần 1 cách </a:t>
            </a:r>
            <a:r>
              <a:rPr lang="vi-VN" sz="2400" b="1" dirty="0" smtClean="0">
                <a:solidFill>
                  <a:srgbClr val="0070C0"/>
                </a:solidFill>
                <a:latin typeface="+mj-lt"/>
              </a:rPr>
              <a:t>t</a:t>
            </a:r>
            <a:r>
              <a:rPr lang="en-US" sz="2400" b="1" dirty="0">
                <a:solidFill>
                  <a:srgbClr val="0070C0"/>
                </a:solidFill>
                <a:latin typeface="+mj-lt"/>
              </a:rPr>
              <a:t>ỉ</a:t>
            </a:r>
            <a:r>
              <a:rPr lang="vi-VN" sz="2400" b="1" dirty="0" smtClean="0">
                <a:solidFill>
                  <a:srgbClr val="0070C0"/>
                </a:solidFill>
                <a:latin typeface="+mj-lt"/>
              </a:rPr>
              <a:t> </a:t>
            </a:r>
            <a:r>
              <a:rPr lang="vi-VN" sz="2400" b="1" dirty="0">
                <a:solidFill>
                  <a:srgbClr val="0070C0"/>
                </a:solidFill>
                <a:latin typeface="+mj-lt"/>
              </a:rPr>
              <a:t>mỉ </a:t>
            </a:r>
          </a:p>
          <a:p>
            <a:pPr algn="just"/>
            <a:r>
              <a:rPr lang="vi-VN" sz="2400" b="1" dirty="0">
                <a:latin typeface="+mj-lt"/>
              </a:rPr>
              <a:t>	</a:t>
            </a:r>
          </a:p>
        </p:txBody>
      </p:sp>
      <p:sp>
        <p:nvSpPr>
          <p:cNvPr id="8" name="Rectangle 7"/>
          <p:cNvSpPr/>
          <p:nvPr/>
        </p:nvSpPr>
        <p:spPr>
          <a:xfrm>
            <a:off x="0" y="-92417"/>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A84A37A-AFC2-4A01-80A1-FC20F2C0D5BB}" type="slidenum">
              <a:rPr lang="en-US" smtClean="0"/>
              <a:pPr/>
              <a:t>6</a:t>
            </a:fld>
            <a:endParaRPr lang="en-US"/>
          </a:p>
        </p:txBody>
      </p:sp>
      <p:pic>
        <p:nvPicPr>
          <p:cNvPr id="6" name="Picture 19" descr="COLORBAR"/>
          <p:cNvPicPr preferRelativeResize="0">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37397" y="554487"/>
            <a:ext cx="6856412"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1751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4" end="4"/>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7" end="7"/>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
                                            <p:txEl>
                                              <p:pRg st="12" end="1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Hinh nen\hinh-nen-dep-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417"/>
            <a:ext cx="9163334" cy="6872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92417"/>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5897"/>
            <a:ext cx="4581666" cy="61583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nvGrpSpPr>
          <p:cNvPr id="6" name="Group 10"/>
          <p:cNvGrpSpPr>
            <a:grpSpLocks/>
          </p:cNvGrpSpPr>
          <p:nvPr/>
        </p:nvGrpSpPr>
        <p:grpSpPr bwMode="auto">
          <a:xfrm>
            <a:off x="1447800" y="714375"/>
            <a:ext cx="7620000" cy="1724025"/>
            <a:chOff x="912" y="450"/>
            <a:chExt cx="4800" cy="1086"/>
          </a:xfrm>
        </p:grpSpPr>
        <p:sp>
          <p:nvSpPr>
            <p:cNvPr id="7" name="Text Box 3"/>
            <p:cNvSpPr txBox="1">
              <a:spLocks noChangeArrowheads="1"/>
            </p:cNvSpPr>
            <p:nvPr/>
          </p:nvSpPr>
          <p:spPr bwMode="auto">
            <a:xfrm>
              <a:off x="3228" y="450"/>
              <a:ext cx="2484" cy="3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Cắt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bỏ</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nhị</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mẹ</a:t>
              </a:r>
              <a:endParaRPr lang="en-US" sz="2800" b="1" dirty="0">
                <a:solidFill>
                  <a:srgbClr val="002060"/>
                </a:solidFill>
                <a:latin typeface="Times New Roman" pitchFamily="18" charset="0"/>
                <a:cs typeface="Times New Roman" pitchFamily="18" charset="0"/>
              </a:endParaRPr>
            </a:p>
          </p:txBody>
        </p:sp>
        <p:sp>
          <p:nvSpPr>
            <p:cNvPr id="8" name="Line 4"/>
            <p:cNvSpPr>
              <a:spLocks noChangeShapeType="1"/>
            </p:cNvSpPr>
            <p:nvPr/>
          </p:nvSpPr>
          <p:spPr bwMode="auto">
            <a:xfrm flipH="1">
              <a:off x="912" y="613"/>
              <a:ext cx="2316" cy="92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1"/>
          <p:cNvGrpSpPr>
            <a:grpSpLocks/>
          </p:cNvGrpSpPr>
          <p:nvPr/>
        </p:nvGrpSpPr>
        <p:grpSpPr bwMode="auto">
          <a:xfrm>
            <a:off x="3355501" y="1960563"/>
            <a:ext cx="5807076" cy="954088"/>
            <a:chOff x="2400" y="899"/>
            <a:chExt cx="3658" cy="601"/>
          </a:xfrm>
        </p:grpSpPr>
        <p:sp>
          <p:nvSpPr>
            <p:cNvPr id="10" name="Text Box 5"/>
            <p:cNvSpPr txBox="1">
              <a:spLocks noChangeArrowheads="1"/>
            </p:cNvSpPr>
            <p:nvPr/>
          </p:nvSpPr>
          <p:spPr bwMode="auto">
            <a:xfrm>
              <a:off x="3317" y="899"/>
              <a:ext cx="2741" cy="60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phấn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bố</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mẹ</a:t>
              </a:r>
              <a:r>
                <a:rPr lang="en-US" sz="2800" b="1" dirty="0">
                  <a:solidFill>
                    <a:srgbClr val="002060"/>
                  </a:solidFill>
                  <a:latin typeface="Times New Roman" pitchFamily="18" charset="0"/>
                  <a:cs typeface="Times New Roman" pitchFamily="18" charset="0"/>
                </a:rPr>
                <a:t>. </a:t>
              </a:r>
            </a:p>
          </p:txBody>
        </p:sp>
        <p:sp>
          <p:nvSpPr>
            <p:cNvPr id="11" name="Line 6"/>
            <p:cNvSpPr>
              <a:spLocks noChangeShapeType="1"/>
            </p:cNvSpPr>
            <p:nvPr/>
          </p:nvSpPr>
          <p:spPr bwMode="auto">
            <a:xfrm flipH="1">
              <a:off x="2400" y="1200"/>
              <a:ext cx="917" cy="29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2"/>
          <p:cNvGrpSpPr>
            <a:grpSpLocks/>
          </p:cNvGrpSpPr>
          <p:nvPr/>
        </p:nvGrpSpPr>
        <p:grpSpPr bwMode="auto">
          <a:xfrm>
            <a:off x="3886200" y="5257795"/>
            <a:ext cx="4191000" cy="523875"/>
            <a:chOff x="2448" y="3312"/>
            <a:chExt cx="2640" cy="330"/>
          </a:xfrm>
        </p:grpSpPr>
        <p:sp>
          <p:nvSpPr>
            <p:cNvPr id="13" name="Line 8"/>
            <p:cNvSpPr>
              <a:spLocks noChangeShapeType="1"/>
            </p:cNvSpPr>
            <p:nvPr/>
          </p:nvSpPr>
          <p:spPr bwMode="auto">
            <a:xfrm flipH="1">
              <a:off x="2448" y="3552"/>
              <a:ext cx="1008" cy="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9"/>
            <p:cNvSpPr txBox="1">
              <a:spLocks noChangeArrowheads="1"/>
            </p:cNvSpPr>
            <p:nvPr/>
          </p:nvSpPr>
          <p:spPr bwMode="auto">
            <a:xfrm>
              <a:off x="3456" y="3312"/>
              <a:ext cx="1632" cy="3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2800" b="1" dirty="0" err="1">
                  <a:solidFill>
                    <a:srgbClr val="002060"/>
                  </a:solidFill>
                  <a:latin typeface="Times New Roman" pitchFamily="18" charset="0"/>
                  <a:cs typeface="Times New Roman" pitchFamily="18" charset="0"/>
                </a:rPr>
                <a:t>F1</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tự</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phấn</a:t>
              </a:r>
              <a:endParaRPr lang="en-US" sz="2800" b="1" dirty="0">
                <a:solidFill>
                  <a:srgbClr val="002060"/>
                </a:solidFill>
                <a:latin typeface="Times New Roman" pitchFamily="18" charset="0"/>
                <a:cs typeface="Times New Roman" pitchFamily="18" charset="0"/>
              </a:endParaRPr>
            </a:p>
          </p:txBody>
        </p:sp>
      </p:grpSp>
      <p:sp>
        <p:nvSpPr>
          <p:cNvPr id="2" name="Slide Number Placeholder 1"/>
          <p:cNvSpPr>
            <a:spLocks noGrp="1"/>
          </p:cNvSpPr>
          <p:nvPr>
            <p:ph type="sldNum" sz="quarter" idx="12"/>
          </p:nvPr>
        </p:nvSpPr>
        <p:spPr/>
        <p:txBody>
          <a:bodyPr/>
          <a:lstStyle/>
          <a:p>
            <a:fld id="{FA84A37A-AFC2-4A01-80A1-FC20F2C0D5BB}" type="slidenum">
              <a:rPr lang="en-US" smtClean="0"/>
              <a:pPr/>
              <a:t>7</a:t>
            </a:fld>
            <a:endParaRPr lang="en-US"/>
          </a:p>
        </p:txBody>
      </p:sp>
    </p:spTree>
    <p:extLst>
      <p:ext uri="{BB962C8B-B14F-4D97-AF65-F5344CB8AC3E}">
        <p14:creationId xmlns:p14="http://schemas.microsoft.com/office/powerpoint/2010/main" val="35651674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417"/>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10" descr="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5372" y="1011380"/>
            <a:ext cx="1310141" cy="1615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1" descr="Untitled-4"/>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a:xfrm>
            <a:off x="6324600" y="1033477"/>
            <a:ext cx="1282700" cy="1539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1"/>
          <p:cNvSpPr>
            <a:spLocks noChangeArrowheads="1"/>
          </p:cNvSpPr>
          <p:nvPr/>
        </p:nvSpPr>
        <p:spPr bwMode="auto">
          <a:xfrm>
            <a:off x="192968" y="3096082"/>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a:solidFill>
                  <a:schemeClr val="tx2"/>
                </a:solidFill>
                <a:latin typeface="Times New Roman" pitchFamily="18" charset="0"/>
                <a:cs typeface="Times New Roman" pitchFamily="18" charset="0"/>
              </a:rPr>
              <a:t>F1</a:t>
            </a:r>
            <a:endParaRPr lang="en-US" sz="3200" b="1" dirty="0">
              <a:solidFill>
                <a:schemeClr val="tx2"/>
              </a:solidFill>
              <a:latin typeface="Times New Roman" pitchFamily="18" charset="0"/>
              <a:cs typeface="Times New Roman" pitchFamily="18" charset="0"/>
            </a:endParaRPr>
          </a:p>
        </p:txBody>
      </p:sp>
      <p:pic>
        <p:nvPicPr>
          <p:cNvPr id="8" name="Picture 2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2606040"/>
            <a:ext cx="1211262" cy="156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62000" y="4767618"/>
            <a:ext cx="989263" cy="121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22" descr="Untitled-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827896"/>
            <a:ext cx="993253" cy="119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800600"/>
            <a:ext cx="9874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827896"/>
            <a:ext cx="9874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1"/>
          <p:cNvSpPr>
            <a:spLocks noChangeArrowheads="1"/>
          </p:cNvSpPr>
          <p:nvPr/>
        </p:nvSpPr>
        <p:spPr bwMode="auto">
          <a:xfrm>
            <a:off x="168234" y="4241788"/>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smtClean="0">
                <a:solidFill>
                  <a:schemeClr val="tx2"/>
                </a:solidFill>
                <a:latin typeface="Times New Roman" pitchFamily="18" charset="0"/>
                <a:cs typeface="Times New Roman" pitchFamily="18" charset="0"/>
              </a:rPr>
              <a:t>F2</a:t>
            </a:r>
            <a:endParaRPr lang="en-US" sz="3200" b="1" dirty="0">
              <a:solidFill>
                <a:schemeClr val="tx2"/>
              </a:solidFill>
              <a:latin typeface="Times New Roman" pitchFamily="18" charset="0"/>
              <a:cs typeface="Times New Roman" pitchFamily="18" charset="0"/>
            </a:endParaRPr>
          </a:p>
        </p:txBody>
      </p:sp>
      <p:cxnSp>
        <p:nvCxnSpPr>
          <p:cNvPr id="13" name="Straight Connector 12"/>
          <p:cNvCxnSpPr/>
          <p:nvPr/>
        </p:nvCxnSpPr>
        <p:spPr>
          <a:xfrm>
            <a:off x="1256631" y="4064594"/>
            <a:ext cx="65919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271316" y="4064594"/>
            <a:ext cx="14684" cy="659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27" idx="0"/>
          </p:cNvCxnSpPr>
          <p:nvPr/>
        </p:nvCxnSpPr>
        <p:spPr>
          <a:xfrm>
            <a:off x="3465512" y="4064594"/>
            <a:ext cx="1" cy="7360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91199" y="4064594"/>
            <a:ext cx="1" cy="7360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48599" y="4091890"/>
            <a:ext cx="1" cy="7360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00600" y="1533099"/>
            <a:ext cx="1211262" cy="769441"/>
          </a:xfrm>
          <a:prstGeom prst="rect">
            <a:avLst/>
          </a:prstGeom>
          <a:noFill/>
        </p:spPr>
        <p:txBody>
          <a:bodyPr wrap="square" rtlCol="0">
            <a:spAutoFit/>
          </a:bodyPr>
          <a:lstStyle/>
          <a:p>
            <a:r>
              <a:rPr lang="en-US" sz="4400" b="1" dirty="0" smtClean="0">
                <a:solidFill>
                  <a:srgbClr val="0070C0"/>
                </a:solidFill>
              </a:rPr>
              <a:t>X</a:t>
            </a:r>
            <a:endParaRPr lang="en-US" sz="4400" b="1" dirty="0">
              <a:solidFill>
                <a:srgbClr val="0070C0"/>
              </a:solidFill>
            </a:endParaRPr>
          </a:p>
        </p:txBody>
      </p:sp>
      <p:sp>
        <p:nvSpPr>
          <p:cNvPr id="24" name="TextBox 23"/>
          <p:cNvSpPr txBox="1"/>
          <p:nvPr/>
        </p:nvSpPr>
        <p:spPr>
          <a:xfrm>
            <a:off x="192968" y="1447800"/>
            <a:ext cx="1063663"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P</a:t>
            </a:r>
            <a:endParaRPr lang="en-US" sz="4000" b="1" dirty="0">
              <a:solidFill>
                <a:srgbClr val="002060"/>
              </a:solidFill>
              <a:latin typeface="Times New Roman" pitchFamily="18" charset="0"/>
              <a:cs typeface="Times New Roman" pitchFamily="18" charset="0"/>
            </a:endParaRPr>
          </a:p>
        </p:txBody>
      </p:sp>
      <p:sp>
        <p:nvSpPr>
          <p:cNvPr id="2" name="TextBox 1"/>
          <p:cNvSpPr txBox="1"/>
          <p:nvPr/>
        </p:nvSpPr>
        <p:spPr>
          <a:xfrm>
            <a:off x="237332" y="553914"/>
            <a:ext cx="494426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pPr/>
              <a:t>8</a:t>
            </a:fld>
            <a:endParaRPr lang="en-US"/>
          </a:p>
        </p:txBody>
      </p:sp>
    </p:spTree>
    <p:extLst>
      <p:ext uri="{BB962C8B-B14F-4D97-AF65-F5344CB8AC3E}">
        <p14:creationId xmlns:p14="http://schemas.microsoft.com/office/powerpoint/2010/main" val="42554345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0" fill="hold"/>
                                        <p:tgtEl>
                                          <p:spTgt spid="8"/>
                                        </p:tgtEl>
                                        <p:attrNameLst>
                                          <p:attrName>ppt_w</p:attrName>
                                        </p:attrNameLst>
                                      </p:cBhvr>
                                      <p:tavLst>
                                        <p:tav tm="0" fmla="#ppt_w*sin(2.5*pi*$)">
                                          <p:val>
                                            <p:fltVal val="0"/>
                                          </p:val>
                                        </p:tav>
                                        <p:tav tm="100000">
                                          <p:val>
                                            <p:fltVal val="1"/>
                                          </p:val>
                                        </p:tav>
                                      </p:tavLst>
                                    </p:anim>
                                    <p:anim calcmode="lin" valueType="num">
                                      <p:cBhvr>
                                        <p:cTn id="41"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par>
                                <p:cTn id="69" presetID="53" presetClass="entr" presetSubtype="16"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cTn>
                              </p:par>
                            </p:childTnLst>
                          </p:cTn>
                        </p:par>
                        <p:par>
                          <p:cTn id="74" fill="hold">
                            <p:stCondLst>
                              <p:cond delay="1000"/>
                            </p:stCondLst>
                            <p:childTnLst>
                              <p:par>
                                <p:cTn id="75" presetID="2" presetClass="entr" presetSubtype="4"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par>
                          <p:cTn id="79" fill="hold">
                            <p:stCondLst>
                              <p:cond delay="1500"/>
                            </p:stCondLst>
                            <p:childTnLst>
                              <p:par>
                                <p:cTn id="80" presetID="42" presetClass="entr" presetSubtype="0" fill="hold" nodeType="after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1000"/>
                                        <p:tgtEl>
                                          <p:spTgt spid="1027"/>
                                        </p:tgtEl>
                                      </p:cBhvr>
                                    </p:animEffect>
                                    <p:anim calcmode="lin" valueType="num">
                                      <p:cBhvr>
                                        <p:cTn id="83" dur="1000" fill="hold"/>
                                        <p:tgtEl>
                                          <p:spTgt spid="1027"/>
                                        </p:tgtEl>
                                        <p:attrNameLst>
                                          <p:attrName>ppt_x</p:attrName>
                                        </p:attrNameLst>
                                      </p:cBhvr>
                                      <p:tavLst>
                                        <p:tav tm="0">
                                          <p:val>
                                            <p:strVal val="#ppt_x"/>
                                          </p:val>
                                        </p:tav>
                                        <p:tav tm="100000">
                                          <p:val>
                                            <p:strVal val="#ppt_x"/>
                                          </p:val>
                                        </p:tav>
                                      </p:tavLst>
                                    </p:anim>
                                    <p:anim calcmode="lin" valueType="num">
                                      <p:cBhvr>
                                        <p:cTn id="84" dur="1000" fill="hold"/>
                                        <p:tgtEl>
                                          <p:spTgt spid="1027"/>
                                        </p:tgtEl>
                                        <p:attrNameLst>
                                          <p:attrName>ppt_y</p:attrName>
                                        </p:attrNameLst>
                                      </p:cBhvr>
                                      <p:tavLst>
                                        <p:tav tm="0">
                                          <p:val>
                                            <p:strVal val="#ppt_y+.1"/>
                                          </p:val>
                                        </p:tav>
                                        <p:tav tm="100000">
                                          <p:val>
                                            <p:strVal val="#ppt_y"/>
                                          </p:val>
                                        </p:tav>
                                      </p:tavLst>
                                    </p:anim>
                                  </p:childTnLst>
                                </p:cTn>
                              </p:par>
                            </p:childTnLst>
                          </p:cTn>
                        </p:par>
                        <p:par>
                          <p:cTn id="85" fill="hold">
                            <p:stCondLst>
                              <p:cond delay="2500"/>
                            </p:stCondLst>
                            <p:childTnLst>
                              <p:par>
                                <p:cTn id="86" presetID="42" presetClass="entr" presetSubtype="0" fill="hold" nodeType="afterEffect">
                                  <p:stCondLst>
                                    <p:cond delay="0"/>
                                  </p:stCondLst>
                                  <p:childTnLst>
                                    <p:set>
                                      <p:cBhvr>
                                        <p:cTn id="87" dur="1" fill="hold">
                                          <p:stCondLst>
                                            <p:cond delay="0"/>
                                          </p:stCondLst>
                                        </p:cTn>
                                        <p:tgtEl>
                                          <p:spTgt spid="1028"/>
                                        </p:tgtEl>
                                        <p:attrNameLst>
                                          <p:attrName>style.visibility</p:attrName>
                                        </p:attrNameLst>
                                      </p:cBhvr>
                                      <p:to>
                                        <p:strVal val="visible"/>
                                      </p:to>
                                    </p:set>
                                    <p:animEffect transition="in" filter="fade">
                                      <p:cBhvr>
                                        <p:cTn id="88" dur="1000"/>
                                        <p:tgtEl>
                                          <p:spTgt spid="1028"/>
                                        </p:tgtEl>
                                      </p:cBhvr>
                                    </p:animEffect>
                                    <p:anim calcmode="lin" valueType="num">
                                      <p:cBhvr>
                                        <p:cTn id="89" dur="1000" fill="hold"/>
                                        <p:tgtEl>
                                          <p:spTgt spid="1028"/>
                                        </p:tgtEl>
                                        <p:attrNameLst>
                                          <p:attrName>ppt_x</p:attrName>
                                        </p:attrNameLst>
                                      </p:cBhvr>
                                      <p:tavLst>
                                        <p:tav tm="0">
                                          <p:val>
                                            <p:strVal val="#ppt_x"/>
                                          </p:val>
                                        </p:tav>
                                        <p:tav tm="100000">
                                          <p:val>
                                            <p:strVal val="#ppt_x"/>
                                          </p:val>
                                        </p:tav>
                                      </p:tavLst>
                                    </p:anim>
                                    <p:anim calcmode="lin" valueType="num">
                                      <p:cBhvr>
                                        <p:cTn id="90" dur="1000" fill="hold"/>
                                        <p:tgtEl>
                                          <p:spTgt spid="1028"/>
                                        </p:tgtEl>
                                        <p:attrNameLst>
                                          <p:attrName>ppt_y</p:attrName>
                                        </p:attrNameLst>
                                      </p:cBhvr>
                                      <p:tavLst>
                                        <p:tav tm="0">
                                          <p:val>
                                            <p:strVal val="#ppt_y+.1"/>
                                          </p:val>
                                        </p:tav>
                                        <p:tav tm="100000">
                                          <p:val>
                                            <p:strVal val="#ppt_y"/>
                                          </p:val>
                                        </p:tav>
                                      </p:tavLst>
                                    </p:anim>
                                  </p:childTnLst>
                                </p:cTn>
                              </p:par>
                            </p:childTnLst>
                          </p:cTn>
                        </p:par>
                        <p:par>
                          <p:cTn id="91" fill="hold">
                            <p:stCondLst>
                              <p:cond delay="3500"/>
                            </p:stCondLst>
                            <p:childTnLst>
                              <p:par>
                                <p:cTn id="92" presetID="2" presetClass="entr" presetSubtype="2"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additive="base">
                                        <p:cTn id="94" dur="500" fill="hold"/>
                                        <p:tgtEl>
                                          <p:spTgt spid="12"/>
                                        </p:tgtEl>
                                        <p:attrNameLst>
                                          <p:attrName>ppt_x</p:attrName>
                                        </p:attrNameLst>
                                      </p:cBhvr>
                                      <p:tavLst>
                                        <p:tav tm="0">
                                          <p:val>
                                            <p:strVal val="1+#ppt_w/2"/>
                                          </p:val>
                                        </p:tav>
                                        <p:tav tm="100000">
                                          <p:val>
                                            <p:strVal val="#ppt_x"/>
                                          </p:val>
                                        </p:tav>
                                      </p:tavLst>
                                    </p:anim>
                                    <p:anim calcmode="lin" valueType="num">
                                      <p:cBhvr additive="base">
                                        <p:cTn id="9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2417"/>
            <a:ext cx="9144000" cy="646331"/>
          </a:xfrm>
          <a:prstGeom prst="rect">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I.Thí</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Menden: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Content Placeholder 4" descr="1"/>
          <p:cNvPicPr>
            <a:picLocks noGrp="1" noChangeAspect="1" noChangeArrowheads="1"/>
          </p:cNvPicPr>
          <p:nvPr>
            <p:ph idx="1"/>
          </p:nvPr>
        </p:nvPicPr>
        <p:blipFill>
          <a:blip r:embed="rId2">
            <a:lum bright="12000" contrast="18000"/>
            <a:extLst>
              <a:ext uri="{28A0092B-C50C-407E-A947-70E740481C1C}">
                <a14:useLocalDpi xmlns:a14="http://schemas.microsoft.com/office/drawing/2010/main" val="0"/>
              </a:ext>
            </a:extLst>
          </a:blip>
          <a:srcRect l="841" t="67345" r="46219" b="10768"/>
          <a:stretch>
            <a:fillRect/>
          </a:stretch>
        </p:blipFill>
        <p:spPr>
          <a:xfrm>
            <a:off x="1676400" y="1235006"/>
            <a:ext cx="1885950" cy="2010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2"/>
          <p:cNvSpPr>
            <a:spLocks noChangeArrowheads="1"/>
          </p:cNvSpPr>
          <p:nvPr/>
        </p:nvSpPr>
        <p:spPr bwMode="auto">
          <a:xfrm>
            <a:off x="4038600" y="1198563"/>
            <a:ext cx="590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0" dirty="0">
                <a:solidFill>
                  <a:schemeClr val="tx2"/>
                </a:solidFill>
              </a:rPr>
              <a:t>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03263"/>
            <a:ext cx="153882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693" y="2455863"/>
            <a:ext cx="1884363"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2" y="4114800"/>
            <a:ext cx="6846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0" y="4846637"/>
            <a:ext cx="1884363"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613" y="4846636"/>
            <a:ext cx="1884363"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577" y="4846635"/>
            <a:ext cx="1884363"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809" y="4831849"/>
            <a:ext cx="15367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1"/>
          <p:cNvSpPr>
            <a:spLocks noChangeArrowheads="1"/>
          </p:cNvSpPr>
          <p:nvPr/>
        </p:nvSpPr>
        <p:spPr bwMode="auto">
          <a:xfrm>
            <a:off x="192968" y="3096082"/>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a:solidFill>
                  <a:schemeClr val="tx2"/>
                </a:solidFill>
                <a:latin typeface="Times New Roman" pitchFamily="18" charset="0"/>
                <a:cs typeface="Times New Roman" pitchFamily="18" charset="0"/>
              </a:rPr>
              <a:t>F1</a:t>
            </a:r>
            <a:endParaRPr lang="en-US" sz="3200" b="1" dirty="0">
              <a:solidFill>
                <a:schemeClr val="tx2"/>
              </a:solidFill>
              <a:latin typeface="Times New Roman" pitchFamily="18" charset="0"/>
              <a:cs typeface="Times New Roman" pitchFamily="18" charset="0"/>
            </a:endParaRPr>
          </a:p>
        </p:txBody>
      </p:sp>
      <p:sp>
        <p:nvSpPr>
          <p:cNvPr id="15" name="Rectangle 31"/>
          <p:cNvSpPr>
            <a:spLocks noChangeArrowheads="1"/>
          </p:cNvSpPr>
          <p:nvPr/>
        </p:nvSpPr>
        <p:spPr bwMode="auto">
          <a:xfrm>
            <a:off x="168234" y="4241788"/>
            <a:ext cx="639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err="1" smtClean="0">
                <a:solidFill>
                  <a:schemeClr val="tx2"/>
                </a:solidFill>
                <a:latin typeface="Times New Roman" pitchFamily="18" charset="0"/>
                <a:cs typeface="Times New Roman" pitchFamily="18" charset="0"/>
              </a:rPr>
              <a:t>F2</a:t>
            </a:r>
            <a:endParaRPr lang="en-US" sz="3200" b="1" dirty="0">
              <a:solidFill>
                <a:schemeClr val="tx2"/>
              </a:solidFill>
              <a:latin typeface="Times New Roman" pitchFamily="18" charset="0"/>
              <a:cs typeface="Times New Roman" pitchFamily="18" charset="0"/>
            </a:endParaRPr>
          </a:p>
        </p:txBody>
      </p:sp>
      <p:sp>
        <p:nvSpPr>
          <p:cNvPr id="16" name="TextBox 15"/>
          <p:cNvSpPr txBox="1"/>
          <p:nvPr/>
        </p:nvSpPr>
        <p:spPr>
          <a:xfrm>
            <a:off x="192968" y="1447800"/>
            <a:ext cx="1063663"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P</a:t>
            </a:r>
            <a:endParaRPr lang="en-US" sz="4000" b="1" dirty="0">
              <a:solidFill>
                <a:srgbClr val="002060"/>
              </a:solidFill>
              <a:latin typeface="Times New Roman" pitchFamily="18" charset="0"/>
              <a:cs typeface="Times New Roman" pitchFamily="18" charset="0"/>
            </a:endParaRPr>
          </a:p>
        </p:txBody>
      </p:sp>
      <p:sp>
        <p:nvSpPr>
          <p:cNvPr id="17" name="TextBox 16"/>
          <p:cNvSpPr txBox="1"/>
          <p:nvPr/>
        </p:nvSpPr>
        <p:spPr>
          <a:xfrm>
            <a:off x="237332" y="553914"/>
            <a:ext cx="494426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2060"/>
                </a:solidFill>
                <a:latin typeface="Times New Roman" pitchFamily="18" charset="0"/>
                <a:cs typeface="Times New Roman" pitchFamily="18" charset="0"/>
              </a:rPr>
              <a:t>Thí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nghiệm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Menden:</a:t>
            </a:r>
            <a:endParaRPr lang="en-US" sz="2800" b="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A84A37A-AFC2-4A01-80A1-FC20F2C0D5BB}" type="slidenum">
              <a:rPr lang="en-US" smtClean="0"/>
              <a:pPr/>
              <a:t>9</a:t>
            </a:fld>
            <a:endParaRPr lang="en-US"/>
          </a:p>
        </p:txBody>
      </p:sp>
    </p:spTree>
    <p:extLst>
      <p:ext uri="{BB962C8B-B14F-4D97-AF65-F5344CB8AC3E}">
        <p14:creationId xmlns:p14="http://schemas.microsoft.com/office/powerpoint/2010/main" val="3370589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61418"/>
  <p:tag name="VIOLETTITLE" val="Bài 2. Lai Một Cặp Tính Trạng"/>
  <p:tag name="VIOLETLESSON" val="2"/>
  <p:tag name="VIOLETCATID" val="8048958"/>
  <p:tag name="VIOLETSUBJECT" val="Sinh học 9"/>
  <p:tag name="VIOLETAUTHORID" val="4580087"/>
  <p:tag name="VIOLETAUTHORNAME" val="Hồ Thị Ngọc Hướng"/>
  <p:tag name="VIOLETAUTHORAVATAR" val="4/580/87/avatar.jpg"/>
  <p:tag name="VIOLETAUTHORADDRESS" val="Trường THCS Bình Thắng - Bình Dương"/>
  <p:tag name="VIOLETAUTHORHOMEPAGE" val="http://violet.vn/ngochuong2406"/>
  <p:tag name="VIOLETDATE" val="2012-08-25 15:43:10"/>
  <p:tag name="VIOLETHIT" val="487"/>
  <p:tag name="VIOLETLIKE" val="0"/>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780</TotalTime>
  <Words>1249</Words>
  <Application>Microsoft Office PowerPoint</Application>
  <PresentationFormat>On-screen Show (4:3)</PresentationFormat>
  <Paragraphs>247</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Oriel</vt:lpstr>
      <vt:lpstr>1_Oriel</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Black Edition - tum0r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CrystalCandy</dc:creator>
  <cp:lastModifiedBy>NHATHUNG</cp:lastModifiedBy>
  <cp:revision>75</cp:revision>
  <dcterms:created xsi:type="dcterms:W3CDTF">2012-08-18T10:10:42Z</dcterms:created>
  <dcterms:modified xsi:type="dcterms:W3CDTF">2016-08-10T02:45:05Z</dcterms:modified>
</cp:coreProperties>
</file>